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57"/>
  </p:notesMasterIdLst>
  <p:handoutMasterIdLst>
    <p:handoutMasterId r:id="rId58"/>
  </p:handoutMasterIdLst>
  <p:sldIdLst>
    <p:sldId id="434" r:id="rId2"/>
    <p:sldId id="445" r:id="rId3"/>
    <p:sldId id="446" r:id="rId4"/>
    <p:sldId id="487" r:id="rId5"/>
    <p:sldId id="448" r:id="rId6"/>
    <p:sldId id="485" r:id="rId7"/>
    <p:sldId id="486" r:id="rId8"/>
    <p:sldId id="482" r:id="rId9"/>
    <p:sldId id="437" r:id="rId10"/>
    <p:sldId id="281" r:id="rId11"/>
    <p:sldId id="354" r:id="rId12"/>
    <p:sldId id="282" r:id="rId13"/>
    <p:sldId id="334" r:id="rId14"/>
    <p:sldId id="318" r:id="rId15"/>
    <p:sldId id="315" r:id="rId16"/>
    <p:sldId id="329" r:id="rId17"/>
    <p:sldId id="317" r:id="rId18"/>
    <p:sldId id="330" r:id="rId19"/>
    <p:sldId id="355" r:id="rId20"/>
    <p:sldId id="327" r:id="rId21"/>
    <p:sldId id="283" r:id="rId22"/>
    <p:sldId id="284" r:id="rId23"/>
    <p:sldId id="285" r:id="rId24"/>
    <p:sldId id="286" r:id="rId25"/>
    <p:sldId id="328" r:id="rId26"/>
    <p:sldId id="287" r:id="rId27"/>
    <p:sldId id="288" r:id="rId28"/>
    <p:sldId id="297" r:id="rId29"/>
    <p:sldId id="444" r:id="rId30"/>
    <p:sldId id="309" r:id="rId31"/>
    <p:sldId id="310" r:id="rId32"/>
    <p:sldId id="296" r:id="rId33"/>
    <p:sldId id="312" r:id="rId34"/>
    <p:sldId id="442" r:id="rId35"/>
    <p:sldId id="336" r:id="rId36"/>
    <p:sldId id="443" r:id="rId37"/>
    <p:sldId id="298" r:id="rId38"/>
    <p:sldId id="303" r:id="rId39"/>
    <p:sldId id="304" r:id="rId40"/>
    <p:sldId id="305" r:id="rId41"/>
    <p:sldId id="291" r:id="rId42"/>
    <p:sldId id="292" r:id="rId43"/>
    <p:sldId id="483" r:id="rId44"/>
    <p:sldId id="484" r:id="rId45"/>
    <p:sldId id="488" r:id="rId46"/>
    <p:sldId id="307" r:id="rId47"/>
    <p:sldId id="306" r:id="rId48"/>
    <p:sldId id="428" r:id="rId49"/>
    <p:sldId id="429" r:id="rId50"/>
    <p:sldId id="430" r:id="rId51"/>
    <p:sldId id="489" r:id="rId52"/>
    <p:sldId id="431" r:id="rId53"/>
    <p:sldId id="440" r:id="rId54"/>
    <p:sldId id="353" r:id="rId55"/>
    <p:sldId id="343" r:id="rId56"/>
  </p:sldIdLst>
  <p:sldSz cx="12192000" cy="6858000"/>
  <p:notesSz cx="6858000" cy="9144000"/>
  <p:defaultTextStyle>
    <a:defPPr>
      <a:defRPr lang="en-US"/>
    </a:defPPr>
    <a:lvl1pPr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1pPr>
    <a:lvl2pPr marL="4572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2pPr>
    <a:lvl3pPr marL="9144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5pPr>
    <a:lvl6pPr marL="2286000" algn="l" defTabSz="914400" rtl="0" eaLnBrk="1" latinLnBrk="0" hangingPunct="1">
      <a:defRPr kumimoji="1" sz="4400" kern="1200">
        <a:solidFill>
          <a:schemeClr val="tx2"/>
        </a:solidFill>
        <a:latin typeface="Arial" panose="020B0604020202020204" pitchFamily="34" charset="0"/>
        <a:ea typeface="+mn-ea"/>
        <a:cs typeface="+mn-cs"/>
      </a:defRPr>
    </a:lvl6pPr>
    <a:lvl7pPr marL="2743200" algn="l" defTabSz="914400" rtl="0" eaLnBrk="1" latinLnBrk="0" hangingPunct="1">
      <a:defRPr kumimoji="1" sz="4400" kern="1200">
        <a:solidFill>
          <a:schemeClr val="tx2"/>
        </a:solidFill>
        <a:latin typeface="Arial" panose="020B0604020202020204" pitchFamily="34" charset="0"/>
        <a:ea typeface="+mn-ea"/>
        <a:cs typeface="+mn-cs"/>
      </a:defRPr>
    </a:lvl7pPr>
    <a:lvl8pPr marL="3200400" algn="l" defTabSz="914400" rtl="0" eaLnBrk="1" latinLnBrk="0" hangingPunct="1">
      <a:defRPr kumimoji="1" sz="4400" kern="1200">
        <a:solidFill>
          <a:schemeClr val="tx2"/>
        </a:solidFill>
        <a:latin typeface="Arial" panose="020B0604020202020204" pitchFamily="34" charset="0"/>
        <a:ea typeface="+mn-ea"/>
        <a:cs typeface="+mn-cs"/>
      </a:defRPr>
    </a:lvl8pPr>
    <a:lvl9pPr marL="3657600" algn="l" defTabSz="914400" rtl="0" eaLnBrk="1" latinLnBrk="0" hangingPunct="1">
      <a:defRPr kumimoji="1" sz="4400" kern="1200">
        <a:solidFill>
          <a:schemeClr val="tx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8" autoAdjust="0"/>
    <p:restoredTop sz="94647" autoAdjust="0"/>
  </p:normalViewPr>
  <p:slideViewPr>
    <p:cSldViewPr>
      <p:cViewPr varScale="1">
        <p:scale>
          <a:sx n="72" d="100"/>
          <a:sy n="72" d="100"/>
        </p:scale>
        <p:origin x="88" y="1684"/>
      </p:cViewPr>
      <p:guideLst>
        <p:guide orient="horz" pos="2160"/>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9800"/>
    </p:cViewPr>
  </p:sorterViewPr>
  <p:notesViewPr>
    <p:cSldViewPr>
      <p:cViewPr varScale="1">
        <p:scale>
          <a:sx n="61" d="100"/>
          <a:sy n="61" d="100"/>
        </p:scale>
        <p:origin x="-1698" y="-4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A01CFEC-FC6E-4BC4-AF6A-BC393CCC597B}"/>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3" name="Rectangle 3">
            <a:extLst>
              <a:ext uri="{FF2B5EF4-FFF2-40B4-BE49-F238E27FC236}">
                <a16:creationId xmlns:a16="http://schemas.microsoft.com/office/drawing/2014/main" id="{7B5FFB25-8D85-4186-A1E8-31A7B4AAFE65}"/>
              </a:ext>
            </a:extLst>
          </p:cNvPr>
          <p:cNvSpPr>
            <a:spLocks noGrp="1" noChangeArrowheads="1"/>
          </p:cNvSpPr>
          <p:nvPr>
            <p:ph type="dt" sz="quarter"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484" name="Rectangle 4">
            <a:extLst>
              <a:ext uri="{FF2B5EF4-FFF2-40B4-BE49-F238E27FC236}">
                <a16:creationId xmlns:a16="http://schemas.microsoft.com/office/drawing/2014/main" id="{292CB96F-5010-44A6-8F79-483ADD104751}"/>
              </a:ext>
            </a:extLst>
          </p:cNvPr>
          <p:cNvSpPr>
            <a:spLocks noGrp="1" noChangeArrowheads="1"/>
          </p:cNvSpPr>
          <p:nvPr>
            <p:ph type="ftr" sz="quarter" idx="2"/>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5" name="Rectangle 5">
            <a:extLst>
              <a:ext uri="{FF2B5EF4-FFF2-40B4-BE49-F238E27FC236}">
                <a16:creationId xmlns:a16="http://schemas.microsoft.com/office/drawing/2014/main" id="{F40ED09B-E9AD-4C5B-A2AE-07B81CD571B2}"/>
              </a:ext>
            </a:extLst>
          </p:cNvPr>
          <p:cNvSpPr>
            <a:spLocks noGrp="1" noChangeArrowheads="1"/>
          </p:cNvSpPr>
          <p:nvPr>
            <p:ph type="sldNum" sz="quarter" idx="3"/>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E6CDFCD7-E91A-482F-9250-BC6919BFE466}"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CC0EF9C-6D56-4FA1-8C34-64DAB8A71ACF}"/>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3075" name="Rectangle 3">
            <a:extLst>
              <a:ext uri="{FF2B5EF4-FFF2-40B4-BE49-F238E27FC236}">
                <a16:creationId xmlns:a16="http://schemas.microsoft.com/office/drawing/2014/main" id="{CDAD5008-44EA-4150-B7AA-2DB5E585109E}"/>
              </a:ext>
            </a:extLst>
          </p:cNvPr>
          <p:cNvSpPr>
            <a:spLocks noGrp="1" noRot="1" noChangeAspect="1" noChangeArrowheads="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E64218B5-6DA6-412D-ADDE-803AC76DF3D1}"/>
              </a:ext>
            </a:extLst>
          </p:cNvPr>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a:extLst>
              <a:ext uri="{FF2B5EF4-FFF2-40B4-BE49-F238E27FC236}">
                <a16:creationId xmlns:a16="http://schemas.microsoft.com/office/drawing/2014/main" id="{20599F39-DFE2-4EBB-80D2-A92E09F0423A}"/>
              </a:ext>
            </a:extLst>
          </p:cNvPr>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54" name="Rectangle 6">
            <a:extLst>
              <a:ext uri="{FF2B5EF4-FFF2-40B4-BE49-F238E27FC236}">
                <a16:creationId xmlns:a16="http://schemas.microsoft.com/office/drawing/2014/main" id="{4F754E2B-0DF0-4053-8360-B5E4B777D0F2}"/>
              </a:ext>
            </a:extLst>
          </p:cNvPr>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55" name="Rectangle 7">
            <a:extLst>
              <a:ext uri="{FF2B5EF4-FFF2-40B4-BE49-F238E27FC236}">
                <a16:creationId xmlns:a16="http://schemas.microsoft.com/office/drawing/2014/main" id="{72A72BD7-FB22-437D-A74D-ECBC3A66FC03}"/>
              </a:ext>
            </a:extLst>
          </p:cNvPr>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A53C49FD-71F6-4820-A7E3-C45C8813D3C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A1DEAE6A-D9FF-4EF3-928C-C88C0AC5446F}"/>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6747688E-6260-4BE4-8170-244FD9E510BD}" type="slidenum">
              <a:rPr kumimoji="0" lang="en-US" altLang="en-US" sz="1200" smtClean="0">
                <a:solidFill>
                  <a:schemeClr val="tx1"/>
                </a:solidFill>
                <a:latin typeface="Times New Roman" panose="02020603050405020304" pitchFamily="18" charset="0"/>
              </a:rPr>
              <a:pPr/>
              <a:t>10</a:t>
            </a:fld>
            <a:endParaRPr kumimoji="0" lang="en-US" altLang="en-US" sz="1200">
              <a:solidFill>
                <a:schemeClr val="tx1"/>
              </a:solidFill>
              <a:latin typeface="Times New Roman" panose="02020603050405020304" pitchFamily="18" charset="0"/>
            </a:endParaRPr>
          </a:p>
        </p:txBody>
      </p:sp>
      <p:sp>
        <p:nvSpPr>
          <p:cNvPr id="74755" name="Rectangle 2">
            <a:extLst>
              <a:ext uri="{FF2B5EF4-FFF2-40B4-BE49-F238E27FC236}">
                <a16:creationId xmlns:a16="http://schemas.microsoft.com/office/drawing/2014/main" id="{09C95CA4-6F64-4F5A-8EE7-CDCA72CF445F}"/>
              </a:ext>
            </a:extLst>
          </p:cNvPr>
          <p:cNvSpPr>
            <a:spLocks noGrp="1" noRot="1" noChangeAspect="1" noChangeArrowheads="1" noTextEdit="1"/>
          </p:cNvSpPr>
          <p:nvPr>
            <p:ph type="sldImg"/>
          </p:nvPr>
        </p:nvSpPr>
        <p:spPr>
          <a:xfrm>
            <a:off x="381000" y="685800"/>
            <a:ext cx="6096000" cy="3429000"/>
          </a:xfrm>
          <a:ln/>
        </p:spPr>
      </p:sp>
      <p:sp>
        <p:nvSpPr>
          <p:cNvPr id="74756" name="Rectangle 3">
            <a:extLst>
              <a:ext uri="{FF2B5EF4-FFF2-40B4-BE49-F238E27FC236}">
                <a16:creationId xmlns:a16="http://schemas.microsoft.com/office/drawing/2014/main" id="{1A8A3E37-2328-4A4B-9DFA-E0ADD44090D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27BB700A-84C9-4593-A4FF-A1F0899BFA36}"/>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752B6185-CFAA-498D-885D-00E10E568269}" type="slidenum">
              <a:rPr kumimoji="0" lang="en-US" altLang="en-US" sz="1200" smtClean="0">
                <a:solidFill>
                  <a:schemeClr val="tx1"/>
                </a:solidFill>
                <a:latin typeface="Times New Roman" panose="02020603050405020304" pitchFamily="18" charset="0"/>
              </a:rPr>
              <a:pPr/>
              <a:t>11</a:t>
            </a:fld>
            <a:endParaRPr kumimoji="0" lang="en-US" altLang="en-US" sz="1200">
              <a:solidFill>
                <a:schemeClr val="tx1"/>
              </a:solidFill>
              <a:latin typeface="Times New Roman" panose="02020603050405020304" pitchFamily="18" charset="0"/>
            </a:endParaRPr>
          </a:p>
        </p:txBody>
      </p:sp>
      <p:sp>
        <p:nvSpPr>
          <p:cNvPr id="76803" name="Rectangle 2">
            <a:extLst>
              <a:ext uri="{FF2B5EF4-FFF2-40B4-BE49-F238E27FC236}">
                <a16:creationId xmlns:a16="http://schemas.microsoft.com/office/drawing/2014/main" id="{A1233EE5-B01F-468A-A2D3-CCCC9F7E20A6}"/>
              </a:ext>
            </a:extLst>
          </p:cNvPr>
          <p:cNvSpPr>
            <a:spLocks noGrp="1" noRot="1" noChangeAspect="1" noChangeArrowheads="1" noTextEdit="1"/>
          </p:cNvSpPr>
          <p:nvPr>
            <p:ph type="sldImg"/>
          </p:nvPr>
        </p:nvSpPr>
        <p:spPr>
          <a:xfrm>
            <a:off x="381000" y="685800"/>
            <a:ext cx="6096000" cy="3429000"/>
          </a:xfrm>
          <a:ln/>
        </p:spPr>
      </p:sp>
      <p:sp>
        <p:nvSpPr>
          <p:cNvPr id="76804" name="Rectangle 3">
            <a:extLst>
              <a:ext uri="{FF2B5EF4-FFF2-40B4-BE49-F238E27FC236}">
                <a16:creationId xmlns:a16="http://schemas.microsoft.com/office/drawing/2014/main" id="{1272BDC0-3B22-4A6F-981A-85C3B14DAA7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09D397B9-A8FD-4814-BB70-B6AD49AE5369}"/>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0D1C116E-2D80-44F5-9B80-B37C37EC66DB}" type="slidenum">
              <a:rPr kumimoji="0" lang="en-US" altLang="en-US" sz="1200" smtClean="0">
                <a:solidFill>
                  <a:schemeClr val="tx1"/>
                </a:solidFill>
                <a:latin typeface="Times New Roman" panose="02020603050405020304" pitchFamily="18" charset="0"/>
              </a:rPr>
              <a:pPr/>
              <a:t>12</a:t>
            </a:fld>
            <a:endParaRPr kumimoji="0" lang="en-US" altLang="en-US" sz="1200">
              <a:solidFill>
                <a:schemeClr val="tx1"/>
              </a:solidFill>
              <a:latin typeface="Times New Roman" panose="02020603050405020304" pitchFamily="18" charset="0"/>
            </a:endParaRPr>
          </a:p>
        </p:txBody>
      </p:sp>
      <p:sp>
        <p:nvSpPr>
          <p:cNvPr id="78851" name="Rectangle 2">
            <a:extLst>
              <a:ext uri="{FF2B5EF4-FFF2-40B4-BE49-F238E27FC236}">
                <a16:creationId xmlns:a16="http://schemas.microsoft.com/office/drawing/2014/main" id="{D9CD9A3B-0E3F-4405-BB94-F16C65E3E0D6}"/>
              </a:ext>
            </a:extLst>
          </p:cNvPr>
          <p:cNvSpPr>
            <a:spLocks noGrp="1" noRot="1" noChangeAspect="1" noChangeArrowheads="1" noTextEdit="1"/>
          </p:cNvSpPr>
          <p:nvPr>
            <p:ph type="sldImg"/>
          </p:nvPr>
        </p:nvSpPr>
        <p:spPr>
          <a:xfrm>
            <a:off x="381000" y="685800"/>
            <a:ext cx="6096000" cy="3429000"/>
          </a:xfrm>
          <a:ln/>
        </p:spPr>
      </p:sp>
      <p:sp>
        <p:nvSpPr>
          <p:cNvPr id="78852" name="Rectangle 3">
            <a:extLst>
              <a:ext uri="{FF2B5EF4-FFF2-40B4-BE49-F238E27FC236}">
                <a16:creationId xmlns:a16="http://schemas.microsoft.com/office/drawing/2014/main" id="{F483D5B0-09F8-4B81-AF79-A00192D56B6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6FC8FF47-51BC-47E7-9EE9-5F32388C0582}"/>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77745DB1-CAB5-4A4E-9866-F0B2410E1549}" type="slidenum">
              <a:rPr kumimoji="0" lang="en-US" altLang="en-US" sz="1200" smtClean="0">
                <a:solidFill>
                  <a:schemeClr val="tx1"/>
                </a:solidFill>
                <a:latin typeface="Times New Roman" panose="02020603050405020304" pitchFamily="18" charset="0"/>
              </a:rPr>
              <a:pPr/>
              <a:t>13</a:t>
            </a:fld>
            <a:endParaRPr kumimoji="0" lang="en-US" altLang="en-US" sz="1200">
              <a:solidFill>
                <a:schemeClr val="tx1"/>
              </a:solidFill>
              <a:latin typeface="Times New Roman" panose="02020603050405020304" pitchFamily="18" charset="0"/>
            </a:endParaRPr>
          </a:p>
        </p:txBody>
      </p:sp>
      <p:sp>
        <p:nvSpPr>
          <p:cNvPr id="80899" name="Rectangle 2">
            <a:extLst>
              <a:ext uri="{FF2B5EF4-FFF2-40B4-BE49-F238E27FC236}">
                <a16:creationId xmlns:a16="http://schemas.microsoft.com/office/drawing/2014/main" id="{F780A2D7-E28E-4538-B652-1C06D757332C}"/>
              </a:ext>
            </a:extLst>
          </p:cNvPr>
          <p:cNvSpPr>
            <a:spLocks noGrp="1" noRot="1" noChangeAspect="1" noChangeArrowheads="1" noTextEdit="1"/>
          </p:cNvSpPr>
          <p:nvPr>
            <p:ph type="sldImg"/>
          </p:nvPr>
        </p:nvSpPr>
        <p:spPr>
          <a:xfrm>
            <a:off x="381000" y="685800"/>
            <a:ext cx="6096000" cy="3429000"/>
          </a:xfrm>
          <a:ln/>
        </p:spPr>
      </p:sp>
      <p:sp>
        <p:nvSpPr>
          <p:cNvPr id="80900" name="Rectangle 3">
            <a:extLst>
              <a:ext uri="{FF2B5EF4-FFF2-40B4-BE49-F238E27FC236}">
                <a16:creationId xmlns:a16="http://schemas.microsoft.com/office/drawing/2014/main" id="{9CE091A6-FD6D-4DFA-A441-E47B566E250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98A31590-2599-4971-AF0E-5CC4053E3E4E}"/>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B89429CA-3045-4DE2-A19E-74E893999583}" type="slidenum">
              <a:rPr kumimoji="0" lang="en-US" altLang="en-US" sz="1200" smtClean="0">
                <a:solidFill>
                  <a:schemeClr val="tx1"/>
                </a:solidFill>
                <a:latin typeface="Times New Roman" panose="02020603050405020304" pitchFamily="18" charset="0"/>
              </a:rPr>
              <a:pPr/>
              <a:t>14</a:t>
            </a:fld>
            <a:endParaRPr kumimoji="0" lang="en-US" altLang="en-US" sz="1200">
              <a:solidFill>
                <a:schemeClr val="tx1"/>
              </a:solidFill>
              <a:latin typeface="Times New Roman" panose="02020603050405020304" pitchFamily="18" charset="0"/>
            </a:endParaRPr>
          </a:p>
        </p:txBody>
      </p:sp>
      <p:sp>
        <p:nvSpPr>
          <p:cNvPr id="82947" name="Rectangle 2">
            <a:extLst>
              <a:ext uri="{FF2B5EF4-FFF2-40B4-BE49-F238E27FC236}">
                <a16:creationId xmlns:a16="http://schemas.microsoft.com/office/drawing/2014/main" id="{203566F4-4553-48B2-B808-6F6DE0A54F89}"/>
              </a:ext>
            </a:extLst>
          </p:cNvPr>
          <p:cNvSpPr>
            <a:spLocks noGrp="1" noRot="1" noChangeAspect="1" noChangeArrowheads="1" noTextEdit="1"/>
          </p:cNvSpPr>
          <p:nvPr>
            <p:ph type="sldImg"/>
          </p:nvPr>
        </p:nvSpPr>
        <p:spPr>
          <a:xfrm>
            <a:off x="381000" y="685800"/>
            <a:ext cx="6096000" cy="3429000"/>
          </a:xfrm>
          <a:ln/>
        </p:spPr>
      </p:sp>
      <p:sp>
        <p:nvSpPr>
          <p:cNvPr id="82948" name="Rectangle 3">
            <a:extLst>
              <a:ext uri="{FF2B5EF4-FFF2-40B4-BE49-F238E27FC236}">
                <a16:creationId xmlns:a16="http://schemas.microsoft.com/office/drawing/2014/main" id="{32CE9F61-692C-4882-9437-9F6B787D265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965A564D-0A30-460B-96A6-AF7625408383}"/>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9EEF3936-996B-4200-9A4E-B7EFD193F493}" type="slidenum">
              <a:rPr kumimoji="0" lang="en-US" altLang="en-US" sz="1200" smtClean="0">
                <a:solidFill>
                  <a:schemeClr val="tx1"/>
                </a:solidFill>
                <a:latin typeface="Times New Roman" panose="02020603050405020304" pitchFamily="18" charset="0"/>
              </a:rPr>
              <a:pPr/>
              <a:t>15</a:t>
            </a:fld>
            <a:endParaRPr kumimoji="0" lang="en-US" altLang="en-US" sz="1200">
              <a:solidFill>
                <a:schemeClr val="tx1"/>
              </a:solidFill>
              <a:latin typeface="Times New Roman" panose="02020603050405020304" pitchFamily="18" charset="0"/>
            </a:endParaRPr>
          </a:p>
        </p:txBody>
      </p:sp>
      <p:sp>
        <p:nvSpPr>
          <p:cNvPr id="84995" name="Rectangle 2">
            <a:extLst>
              <a:ext uri="{FF2B5EF4-FFF2-40B4-BE49-F238E27FC236}">
                <a16:creationId xmlns:a16="http://schemas.microsoft.com/office/drawing/2014/main" id="{A82A6818-BC8D-4AB4-ABFC-EF857AAC089B}"/>
              </a:ext>
            </a:extLst>
          </p:cNvPr>
          <p:cNvSpPr>
            <a:spLocks noGrp="1" noRot="1" noChangeAspect="1" noChangeArrowheads="1" noTextEdit="1"/>
          </p:cNvSpPr>
          <p:nvPr>
            <p:ph type="sldImg"/>
          </p:nvPr>
        </p:nvSpPr>
        <p:spPr>
          <a:xfrm>
            <a:off x="381000" y="685800"/>
            <a:ext cx="6096000" cy="3429000"/>
          </a:xfrm>
          <a:ln/>
        </p:spPr>
      </p:sp>
      <p:sp>
        <p:nvSpPr>
          <p:cNvPr id="84996" name="Rectangle 3">
            <a:extLst>
              <a:ext uri="{FF2B5EF4-FFF2-40B4-BE49-F238E27FC236}">
                <a16:creationId xmlns:a16="http://schemas.microsoft.com/office/drawing/2014/main" id="{C73C2B35-D533-4664-A110-9E65D08C584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F850EDEB-6E48-4AD7-8F9B-B7CAFCEB7124}"/>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F220AC83-88E5-4BF6-A358-1B3840870B29}" type="slidenum">
              <a:rPr kumimoji="0" lang="en-US" altLang="en-US" sz="1200" smtClean="0">
                <a:solidFill>
                  <a:schemeClr val="tx1"/>
                </a:solidFill>
                <a:latin typeface="Times New Roman" panose="02020603050405020304" pitchFamily="18" charset="0"/>
              </a:rPr>
              <a:pPr/>
              <a:t>21</a:t>
            </a:fld>
            <a:endParaRPr kumimoji="0" lang="en-US" altLang="en-US" sz="1200">
              <a:solidFill>
                <a:schemeClr val="tx1"/>
              </a:solidFill>
              <a:latin typeface="Times New Roman" panose="02020603050405020304" pitchFamily="18" charset="0"/>
            </a:endParaRPr>
          </a:p>
        </p:txBody>
      </p:sp>
      <p:sp>
        <p:nvSpPr>
          <p:cNvPr id="92163" name="Rectangle 2">
            <a:extLst>
              <a:ext uri="{FF2B5EF4-FFF2-40B4-BE49-F238E27FC236}">
                <a16:creationId xmlns:a16="http://schemas.microsoft.com/office/drawing/2014/main" id="{5DD96ABF-8721-4660-814E-372474FA8A33}"/>
              </a:ext>
            </a:extLst>
          </p:cNvPr>
          <p:cNvSpPr>
            <a:spLocks noGrp="1" noRot="1" noChangeAspect="1" noChangeArrowheads="1" noTextEdit="1"/>
          </p:cNvSpPr>
          <p:nvPr>
            <p:ph type="sldImg"/>
          </p:nvPr>
        </p:nvSpPr>
        <p:spPr>
          <a:xfrm>
            <a:off x="381000" y="685800"/>
            <a:ext cx="6096000" cy="3429000"/>
          </a:xfrm>
          <a:ln/>
        </p:spPr>
      </p:sp>
      <p:sp>
        <p:nvSpPr>
          <p:cNvPr id="92164" name="Rectangle 3">
            <a:extLst>
              <a:ext uri="{FF2B5EF4-FFF2-40B4-BE49-F238E27FC236}">
                <a16:creationId xmlns:a16="http://schemas.microsoft.com/office/drawing/2014/main" id="{43715EB9-08A3-4202-98D4-26141F57530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8A591ED2-6A72-45CD-A27D-A113C3DA7451}"/>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31836AE1-2E87-4CE8-A3B5-56A3310561D9}" type="slidenum">
              <a:rPr kumimoji="0" lang="en-US" altLang="en-US" sz="1200" smtClean="0">
                <a:solidFill>
                  <a:schemeClr val="tx1"/>
                </a:solidFill>
                <a:latin typeface="Times New Roman" panose="02020603050405020304" pitchFamily="18" charset="0"/>
              </a:rPr>
              <a:pPr/>
              <a:t>22</a:t>
            </a:fld>
            <a:endParaRPr kumimoji="0" lang="en-US" altLang="en-US" sz="1200">
              <a:solidFill>
                <a:schemeClr val="tx1"/>
              </a:solidFill>
              <a:latin typeface="Times New Roman" panose="02020603050405020304" pitchFamily="18" charset="0"/>
            </a:endParaRPr>
          </a:p>
        </p:txBody>
      </p:sp>
      <p:sp>
        <p:nvSpPr>
          <p:cNvPr id="95235" name="Rectangle 2">
            <a:extLst>
              <a:ext uri="{FF2B5EF4-FFF2-40B4-BE49-F238E27FC236}">
                <a16:creationId xmlns:a16="http://schemas.microsoft.com/office/drawing/2014/main" id="{5D69EA25-8C54-4F58-A300-34A5519DB91A}"/>
              </a:ext>
            </a:extLst>
          </p:cNvPr>
          <p:cNvSpPr>
            <a:spLocks noGrp="1" noRot="1" noChangeAspect="1" noChangeArrowheads="1" noTextEdit="1"/>
          </p:cNvSpPr>
          <p:nvPr>
            <p:ph type="sldImg"/>
          </p:nvPr>
        </p:nvSpPr>
        <p:spPr>
          <a:xfrm>
            <a:off x="381000" y="685800"/>
            <a:ext cx="6096000" cy="3429000"/>
          </a:xfrm>
          <a:ln/>
        </p:spPr>
      </p:sp>
      <p:sp>
        <p:nvSpPr>
          <p:cNvPr id="95236" name="Rectangle 3">
            <a:extLst>
              <a:ext uri="{FF2B5EF4-FFF2-40B4-BE49-F238E27FC236}">
                <a16:creationId xmlns:a16="http://schemas.microsoft.com/office/drawing/2014/main" id="{9D5B4F2F-784C-4A73-8464-E5C0FDC1143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C3B615CE-3681-4B06-AD0C-56575CC99876}"/>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27B1E4DB-A31C-4C04-9386-3E038CD59E72}" type="slidenum">
              <a:rPr kumimoji="0" lang="en-US" altLang="en-US" sz="1200" smtClean="0">
                <a:solidFill>
                  <a:schemeClr val="tx1"/>
                </a:solidFill>
                <a:latin typeface="Times New Roman" panose="02020603050405020304" pitchFamily="18" charset="0"/>
              </a:rPr>
              <a:pPr/>
              <a:t>23</a:t>
            </a:fld>
            <a:endParaRPr kumimoji="0" lang="en-US" altLang="en-US" sz="1200">
              <a:solidFill>
                <a:schemeClr val="tx1"/>
              </a:solidFill>
              <a:latin typeface="Times New Roman" panose="02020603050405020304" pitchFamily="18" charset="0"/>
            </a:endParaRPr>
          </a:p>
        </p:txBody>
      </p:sp>
      <p:sp>
        <p:nvSpPr>
          <p:cNvPr id="97283" name="Rectangle 2">
            <a:extLst>
              <a:ext uri="{FF2B5EF4-FFF2-40B4-BE49-F238E27FC236}">
                <a16:creationId xmlns:a16="http://schemas.microsoft.com/office/drawing/2014/main" id="{C1D9D0AD-FC9F-4FD6-BE19-E432DED3FA66}"/>
              </a:ext>
            </a:extLst>
          </p:cNvPr>
          <p:cNvSpPr>
            <a:spLocks noGrp="1" noRot="1" noChangeAspect="1" noChangeArrowheads="1" noTextEdit="1"/>
          </p:cNvSpPr>
          <p:nvPr>
            <p:ph type="sldImg"/>
          </p:nvPr>
        </p:nvSpPr>
        <p:spPr>
          <a:xfrm>
            <a:off x="381000" y="685800"/>
            <a:ext cx="6096000" cy="3429000"/>
          </a:xfrm>
          <a:ln/>
        </p:spPr>
      </p:sp>
      <p:sp>
        <p:nvSpPr>
          <p:cNvPr id="97284" name="Rectangle 3">
            <a:extLst>
              <a:ext uri="{FF2B5EF4-FFF2-40B4-BE49-F238E27FC236}">
                <a16:creationId xmlns:a16="http://schemas.microsoft.com/office/drawing/2014/main" id="{583CBCE9-B02B-49A6-B87F-CE0284FF0A8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B4231AD6-3404-4F92-A279-F55F6524E3A5}"/>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28D793A0-FE8D-48B7-9F37-A2725274E52D}" type="slidenum">
              <a:rPr kumimoji="0" lang="en-US" altLang="en-US" sz="1200" smtClean="0">
                <a:solidFill>
                  <a:schemeClr val="tx1"/>
                </a:solidFill>
                <a:latin typeface="Times New Roman" panose="02020603050405020304" pitchFamily="18" charset="0"/>
              </a:rPr>
              <a:pPr/>
              <a:t>24</a:t>
            </a:fld>
            <a:endParaRPr kumimoji="0" lang="en-US" altLang="en-US" sz="1200">
              <a:solidFill>
                <a:schemeClr val="tx1"/>
              </a:solidFill>
              <a:latin typeface="Times New Roman" panose="02020603050405020304" pitchFamily="18" charset="0"/>
            </a:endParaRPr>
          </a:p>
        </p:txBody>
      </p:sp>
      <p:sp>
        <p:nvSpPr>
          <p:cNvPr id="99331" name="Rectangle 2">
            <a:extLst>
              <a:ext uri="{FF2B5EF4-FFF2-40B4-BE49-F238E27FC236}">
                <a16:creationId xmlns:a16="http://schemas.microsoft.com/office/drawing/2014/main" id="{46E8E9EF-3187-40EE-8959-9F742C6A6A9D}"/>
              </a:ext>
            </a:extLst>
          </p:cNvPr>
          <p:cNvSpPr>
            <a:spLocks noGrp="1" noRot="1" noChangeAspect="1" noChangeArrowheads="1" noTextEdit="1"/>
          </p:cNvSpPr>
          <p:nvPr>
            <p:ph type="sldImg"/>
          </p:nvPr>
        </p:nvSpPr>
        <p:spPr>
          <a:xfrm>
            <a:off x="381000" y="685800"/>
            <a:ext cx="6096000" cy="3429000"/>
          </a:xfrm>
          <a:ln/>
        </p:spPr>
      </p:sp>
      <p:sp>
        <p:nvSpPr>
          <p:cNvPr id="99332" name="Rectangle 3">
            <a:extLst>
              <a:ext uri="{FF2B5EF4-FFF2-40B4-BE49-F238E27FC236}">
                <a16:creationId xmlns:a16="http://schemas.microsoft.com/office/drawing/2014/main" id="{2F68C4C4-E3AA-48DB-9D92-A430861946A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C2FED0CD-07BD-45DD-883B-3DE5C6A90400}"/>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BC931CEF-BF6C-4A25-A6F0-98F7F42C5F28}" type="slidenum">
              <a:rPr kumimoji="0" lang="en-US" altLang="en-US" sz="1200" smtClean="0">
                <a:solidFill>
                  <a:schemeClr val="tx1"/>
                </a:solidFill>
                <a:latin typeface="Times New Roman" panose="02020603050405020304" pitchFamily="18" charset="0"/>
              </a:rPr>
              <a:pPr/>
              <a:t>25</a:t>
            </a:fld>
            <a:endParaRPr kumimoji="0" lang="en-US" altLang="en-US" sz="1200">
              <a:solidFill>
                <a:schemeClr val="tx1"/>
              </a:solidFill>
              <a:latin typeface="Times New Roman" panose="02020603050405020304" pitchFamily="18" charset="0"/>
            </a:endParaRPr>
          </a:p>
        </p:txBody>
      </p:sp>
      <p:sp>
        <p:nvSpPr>
          <p:cNvPr id="101379" name="Rectangle 2">
            <a:extLst>
              <a:ext uri="{FF2B5EF4-FFF2-40B4-BE49-F238E27FC236}">
                <a16:creationId xmlns:a16="http://schemas.microsoft.com/office/drawing/2014/main" id="{6B0F871F-0C83-4AC9-B70B-82D368A394CC}"/>
              </a:ext>
            </a:extLst>
          </p:cNvPr>
          <p:cNvSpPr>
            <a:spLocks noGrp="1" noRot="1" noChangeAspect="1" noChangeArrowheads="1" noTextEdit="1"/>
          </p:cNvSpPr>
          <p:nvPr>
            <p:ph type="sldImg"/>
          </p:nvPr>
        </p:nvSpPr>
        <p:spPr>
          <a:xfrm>
            <a:off x="381000" y="685800"/>
            <a:ext cx="6096000" cy="3429000"/>
          </a:xfrm>
          <a:ln/>
        </p:spPr>
      </p:sp>
      <p:sp>
        <p:nvSpPr>
          <p:cNvPr id="101380" name="Rectangle 3">
            <a:extLst>
              <a:ext uri="{FF2B5EF4-FFF2-40B4-BE49-F238E27FC236}">
                <a16:creationId xmlns:a16="http://schemas.microsoft.com/office/drawing/2014/main" id="{F0FECF1F-D103-45B8-8F67-E70C59B8EE2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3EE82B0B-EEA6-4CA0-804C-920B0F6DCC1A}"/>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3D11C834-33BD-4303-8910-2895FC45E5C4}" type="slidenum">
              <a:rPr kumimoji="0" lang="en-US" altLang="en-US" sz="1200" smtClean="0">
                <a:solidFill>
                  <a:schemeClr val="tx1"/>
                </a:solidFill>
                <a:latin typeface="Times New Roman" panose="02020603050405020304" pitchFamily="18" charset="0"/>
              </a:rPr>
              <a:pPr/>
              <a:t>26</a:t>
            </a:fld>
            <a:endParaRPr kumimoji="0" lang="en-US" altLang="en-US" sz="1200">
              <a:solidFill>
                <a:schemeClr val="tx1"/>
              </a:solidFill>
              <a:latin typeface="Times New Roman" panose="02020603050405020304" pitchFamily="18" charset="0"/>
            </a:endParaRPr>
          </a:p>
        </p:txBody>
      </p:sp>
      <p:sp>
        <p:nvSpPr>
          <p:cNvPr id="103427" name="Rectangle 2">
            <a:extLst>
              <a:ext uri="{FF2B5EF4-FFF2-40B4-BE49-F238E27FC236}">
                <a16:creationId xmlns:a16="http://schemas.microsoft.com/office/drawing/2014/main" id="{B8594E54-FD0A-437A-85B3-F3DF3654470D}"/>
              </a:ext>
            </a:extLst>
          </p:cNvPr>
          <p:cNvSpPr>
            <a:spLocks noGrp="1" noRot="1" noChangeAspect="1" noChangeArrowheads="1" noTextEdit="1"/>
          </p:cNvSpPr>
          <p:nvPr>
            <p:ph type="sldImg"/>
          </p:nvPr>
        </p:nvSpPr>
        <p:spPr>
          <a:xfrm>
            <a:off x="381000" y="685800"/>
            <a:ext cx="6096000" cy="3429000"/>
          </a:xfrm>
          <a:ln/>
        </p:spPr>
      </p:sp>
      <p:sp>
        <p:nvSpPr>
          <p:cNvPr id="103428" name="Rectangle 3">
            <a:extLst>
              <a:ext uri="{FF2B5EF4-FFF2-40B4-BE49-F238E27FC236}">
                <a16:creationId xmlns:a16="http://schemas.microsoft.com/office/drawing/2014/main" id="{77ED922A-B6F4-4C1D-8EB7-6041EC2076F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5CE8330E-28C0-43B5-9DBB-83642E9181CB}"/>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B88D247C-D885-4900-A381-7BC03561A4F8}" type="slidenum">
              <a:rPr kumimoji="0" lang="en-US" altLang="en-US" sz="1200" smtClean="0">
                <a:solidFill>
                  <a:schemeClr val="tx1"/>
                </a:solidFill>
                <a:latin typeface="Times New Roman" panose="02020603050405020304" pitchFamily="18" charset="0"/>
              </a:rPr>
              <a:pPr/>
              <a:t>27</a:t>
            </a:fld>
            <a:endParaRPr kumimoji="0" lang="en-US" altLang="en-US" sz="1200">
              <a:solidFill>
                <a:schemeClr val="tx1"/>
              </a:solidFill>
              <a:latin typeface="Times New Roman" panose="02020603050405020304" pitchFamily="18" charset="0"/>
            </a:endParaRPr>
          </a:p>
        </p:txBody>
      </p:sp>
      <p:sp>
        <p:nvSpPr>
          <p:cNvPr id="105475" name="Rectangle 2">
            <a:extLst>
              <a:ext uri="{FF2B5EF4-FFF2-40B4-BE49-F238E27FC236}">
                <a16:creationId xmlns:a16="http://schemas.microsoft.com/office/drawing/2014/main" id="{1E54B237-0E29-4DC7-9215-F96B3A1AE6C2}"/>
              </a:ext>
            </a:extLst>
          </p:cNvPr>
          <p:cNvSpPr>
            <a:spLocks noGrp="1" noRot="1" noChangeAspect="1" noChangeArrowheads="1" noTextEdit="1"/>
          </p:cNvSpPr>
          <p:nvPr>
            <p:ph type="sldImg"/>
          </p:nvPr>
        </p:nvSpPr>
        <p:spPr>
          <a:xfrm>
            <a:off x="381000" y="685800"/>
            <a:ext cx="6096000" cy="3429000"/>
          </a:xfrm>
          <a:ln/>
        </p:spPr>
      </p:sp>
      <p:sp>
        <p:nvSpPr>
          <p:cNvPr id="105476" name="Rectangle 3">
            <a:extLst>
              <a:ext uri="{FF2B5EF4-FFF2-40B4-BE49-F238E27FC236}">
                <a16:creationId xmlns:a16="http://schemas.microsoft.com/office/drawing/2014/main" id="{67D05E8B-654A-4D24-AF7B-5DFBF084084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E3F3422F-51C7-4F81-AD46-85EC09621D29}"/>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ADDE7B56-0646-4B39-83BF-F2A63CDF668C}" type="slidenum">
              <a:rPr kumimoji="0" lang="en-US" altLang="en-US" sz="1200" smtClean="0">
                <a:solidFill>
                  <a:schemeClr val="tx1"/>
                </a:solidFill>
                <a:latin typeface="Times New Roman" panose="02020603050405020304" pitchFamily="18" charset="0"/>
              </a:rPr>
              <a:pPr/>
              <a:t>41</a:t>
            </a:fld>
            <a:endParaRPr kumimoji="0" lang="en-US" altLang="en-US" sz="1200">
              <a:solidFill>
                <a:schemeClr val="tx1"/>
              </a:solidFill>
              <a:latin typeface="Times New Roman" panose="02020603050405020304" pitchFamily="18" charset="0"/>
            </a:endParaRPr>
          </a:p>
        </p:txBody>
      </p:sp>
      <p:sp>
        <p:nvSpPr>
          <p:cNvPr id="117763" name="Rectangle 2">
            <a:extLst>
              <a:ext uri="{FF2B5EF4-FFF2-40B4-BE49-F238E27FC236}">
                <a16:creationId xmlns:a16="http://schemas.microsoft.com/office/drawing/2014/main" id="{0FCBA7EC-1A93-4512-BC0A-55D8A6A24421}"/>
              </a:ext>
            </a:extLst>
          </p:cNvPr>
          <p:cNvSpPr>
            <a:spLocks noGrp="1" noRot="1" noChangeAspect="1" noChangeArrowheads="1" noTextEdit="1"/>
          </p:cNvSpPr>
          <p:nvPr>
            <p:ph type="sldImg"/>
          </p:nvPr>
        </p:nvSpPr>
        <p:spPr>
          <a:xfrm>
            <a:off x="381000" y="685800"/>
            <a:ext cx="6096000" cy="3429000"/>
          </a:xfrm>
          <a:ln/>
        </p:spPr>
      </p:sp>
      <p:sp>
        <p:nvSpPr>
          <p:cNvPr id="117764" name="Rectangle 3">
            <a:extLst>
              <a:ext uri="{FF2B5EF4-FFF2-40B4-BE49-F238E27FC236}">
                <a16:creationId xmlns:a16="http://schemas.microsoft.com/office/drawing/2014/main" id="{776CF0F0-9DD5-4BA8-B176-2CDC3F58551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ECE54EC5-7EBC-4C13-924C-CAC1EFE82C51}"/>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kumimoji="1" sz="4400">
                <a:solidFill>
                  <a:schemeClr val="tx2"/>
                </a:solidFill>
                <a:latin typeface="Arial" panose="020B0604020202020204" pitchFamily="34" charset="0"/>
              </a:defRPr>
            </a:lvl1pPr>
            <a:lvl2pPr marL="742950" indent="-285750">
              <a:defRPr kumimoji="1" sz="4400">
                <a:solidFill>
                  <a:schemeClr val="tx2"/>
                </a:solidFill>
                <a:latin typeface="Arial" panose="020B0604020202020204" pitchFamily="34" charset="0"/>
              </a:defRPr>
            </a:lvl2pPr>
            <a:lvl3pPr marL="1143000" indent="-228600">
              <a:defRPr kumimoji="1" sz="4400">
                <a:solidFill>
                  <a:schemeClr val="tx2"/>
                </a:solidFill>
                <a:latin typeface="Arial" panose="020B0604020202020204" pitchFamily="34" charset="0"/>
              </a:defRPr>
            </a:lvl3pPr>
            <a:lvl4pPr marL="1600200" indent="-228600">
              <a:defRPr kumimoji="1" sz="4400">
                <a:solidFill>
                  <a:schemeClr val="tx2"/>
                </a:solidFill>
                <a:latin typeface="Arial" panose="020B0604020202020204" pitchFamily="34" charset="0"/>
              </a:defRPr>
            </a:lvl4pPr>
            <a:lvl5pPr marL="2057400" indent="-22860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fld id="{157FB498-24C9-424E-90C1-1CE0DBF2E59A}" type="slidenum">
              <a:rPr kumimoji="0" lang="en-US" altLang="en-US" sz="1200" smtClean="0">
                <a:solidFill>
                  <a:schemeClr val="tx1"/>
                </a:solidFill>
                <a:latin typeface="Times New Roman" panose="02020603050405020304" pitchFamily="18" charset="0"/>
              </a:rPr>
              <a:pPr/>
              <a:t>42</a:t>
            </a:fld>
            <a:endParaRPr kumimoji="0" lang="en-US" altLang="en-US" sz="1200">
              <a:solidFill>
                <a:schemeClr val="tx1"/>
              </a:solidFill>
              <a:latin typeface="Times New Roman" panose="02020603050405020304" pitchFamily="18" charset="0"/>
            </a:endParaRPr>
          </a:p>
        </p:txBody>
      </p:sp>
      <p:sp>
        <p:nvSpPr>
          <p:cNvPr id="119811" name="Rectangle 2">
            <a:extLst>
              <a:ext uri="{FF2B5EF4-FFF2-40B4-BE49-F238E27FC236}">
                <a16:creationId xmlns:a16="http://schemas.microsoft.com/office/drawing/2014/main" id="{327B6F19-B062-458F-B23B-6E2F59D6E565}"/>
              </a:ext>
            </a:extLst>
          </p:cNvPr>
          <p:cNvSpPr>
            <a:spLocks noGrp="1" noRot="1" noChangeAspect="1" noChangeArrowheads="1" noTextEdit="1"/>
          </p:cNvSpPr>
          <p:nvPr>
            <p:ph type="sldImg"/>
          </p:nvPr>
        </p:nvSpPr>
        <p:spPr>
          <a:xfrm>
            <a:off x="381000" y="685800"/>
            <a:ext cx="6096000" cy="3429000"/>
          </a:xfrm>
          <a:ln/>
        </p:spPr>
      </p:sp>
      <p:sp>
        <p:nvSpPr>
          <p:cNvPr id="119812" name="Rectangle 3">
            <a:extLst>
              <a:ext uri="{FF2B5EF4-FFF2-40B4-BE49-F238E27FC236}">
                <a16:creationId xmlns:a16="http://schemas.microsoft.com/office/drawing/2014/main" id="{F636F791-707B-4026-8772-CC3D8CB0FCC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rgbClr val="002F5E"/>
            </a:gs>
            <a:gs pos="5000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4B3B06FD-BD44-4FD5-86FE-FF45715512AA}"/>
              </a:ext>
            </a:extLst>
          </p:cNvPr>
          <p:cNvSpPr>
            <a:spLocks noChangeArrowheads="1"/>
          </p:cNvSpPr>
          <p:nvPr/>
        </p:nvSpPr>
        <p:spPr bwMode="auto">
          <a:xfrm>
            <a:off x="508000" y="1"/>
            <a:ext cx="19304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5" name="Rectangle 3">
            <a:extLst>
              <a:ext uri="{FF2B5EF4-FFF2-40B4-BE49-F238E27FC236}">
                <a16:creationId xmlns:a16="http://schemas.microsoft.com/office/drawing/2014/main" id="{0610684C-8159-41A7-A5BA-F25A33D7ADAC}"/>
              </a:ext>
            </a:extLst>
          </p:cNvPr>
          <p:cNvSpPr>
            <a:spLocks noChangeArrowheads="1"/>
          </p:cNvSpPr>
          <p:nvPr/>
        </p:nvSpPr>
        <p:spPr bwMode="auto">
          <a:xfrm>
            <a:off x="914401" y="2438400"/>
            <a:ext cx="112754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6" name="Rectangle 9">
            <a:extLst>
              <a:ext uri="{FF2B5EF4-FFF2-40B4-BE49-F238E27FC236}">
                <a16:creationId xmlns:a16="http://schemas.microsoft.com/office/drawing/2014/main" id="{D5F5E5FA-E6B8-4B86-A15E-C44E1B097D61}"/>
              </a:ext>
            </a:extLst>
          </p:cNvPr>
          <p:cNvSpPr>
            <a:spLocks noChangeArrowheads="1"/>
          </p:cNvSpPr>
          <p:nvPr/>
        </p:nvSpPr>
        <p:spPr bwMode="auto">
          <a:xfrm>
            <a:off x="0" y="35052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3076" name="Rectangle 4"/>
          <p:cNvSpPr>
            <a:spLocks noGrp="1" noChangeArrowheads="1"/>
          </p:cNvSpPr>
          <p:nvPr>
            <p:ph type="ctrTitle" sz="quarter"/>
          </p:nvPr>
        </p:nvSpPr>
        <p:spPr>
          <a:xfrm>
            <a:off x="914400" y="2286000"/>
            <a:ext cx="10363200" cy="1143000"/>
          </a:xfrm>
        </p:spPr>
        <p:txBody>
          <a:bodyPr/>
          <a:lstStyle>
            <a:lvl1pPr>
              <a:defRPr/>
            </a:lvl1pPr>
          </a:lstStyle>
          <a:p>
            <a:r>
              <a:rPr lang="en-US"/>
              <a:t>Click to edit Master title style</a:t>
            </a:r>
          </a:p>
        </p:txBody>
      </p:sp>
      <p:sp>
        <p:nvSpPr>
          <p:cNvPr id="3077" name="Rectangle 5"/>
          <p:cNvSpPr>
            <a:spLocks noGrp="1" noChangeArrowheads="1"/>
          </p:cNvSpPr>
          <p:nvPr>
            <p:ph type="subTitle" sz="quarter" idx="1"/>
          </p:nvPr>
        </p:nvSpPr>
        <p:spPr>
          <a:xfrm>
            <a:off x="2743200" y="4114800"/>
            <a:ext cx="8534400" cy="1752600"/>
          </a:xfrm>
        </p:spPr>
        <p:txBody>
          <a:bodyPr/>
          <a:lstStyle>
            <a:lvl1pPr marL="0" indent="0" algn="ctr">
              <a:buFont typeface="Wingdings" pitchFamily="2" charset="2"/>
              <a:buNone/>
              <a:defRPr b="0">
                <a:latin typeface="Times New Roman" pitchFamily="18" charset="0"/>
              </a:defRPr>
            </a:lvl1pPr>
          </a:lstStyle>
          <a:p>
            <a:r>
              <a:rPr lang="en-US"/>
              <a:t>Click to edit Master subtitle style</a:t>
            </a:r>
          </a:p>
        </p:txBody>
      </p:sp>
      <p:sp>
        <p:nvSpPr>
          <p:cNvPr id="7" name="Date Placeholder 6">
            <a:extLst>
              <a:ext uri="{FF2B5EF4-FFF2-40B4-BE49-F238E27FC236}">
                <a16:creationId xmlns:a16="http://schemas.microsoft.com/office/drawing/2014/main" id="{66A2809B-8F7E-42BF-94F6-745F3AA4C28D}"/>
              </a:ext>
            </a:extLst>
          </p:cNvPr>
          <p:cNvSpPr>
            <a:spLocks noGrp="1" noChangeArrowheads="1"/>
          </p:cNvSpPr>
          <p:nvPr>
            <p:ph type="dt" sz="quarter"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EC41A819-C03F-4DF2-BF8D-E0D69D3C644B}"/>
              </a:ext>
            </a:extLst>
          </p:cNvPr>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DDFC90AE-EC0A-45CA-91ED-32420EA895DE}"/>
              </a:ext>
            </a:extLst>
          </p:cNvPr>
          <p:cNvSpPr>
            <a:spLocks noGrp="1" noChangeArrowheads="1"/>
          </p:cNvSpPr>
          <p:nvPr>
            <p:ph type="sldNum" sz="quarter" idx="12"/>
          </p:nvPr>
        </p:nvSpPr>
        <p:spPr/>
        <p:txBody>
          <a:bodyPr/>
          <a:lstStyle>
            <a:lvl1pPr>
              <a:defRPr/>
            </a:lvl1pPr>
          </a:lstStyle>
          <a:p>
            <a:pPr>
              <a:defRPr/>
            </a:pPr>
            <a:fld id="{97D24875-B25E-497C-8121-ACDD863E5981}" type="slidenum">
              <a:rPr lang="en-US"/>
              <a:pPr>
                <a:defRPr/>
              </a:pPr>
              <a:t>‹#›</a:t>
            </a:fld>
            <a:endParaRPr lang="en-US"/>
          </a:p>
        </p:txBody>
      </p:sp>
    </p:spTree>
    <p:extLst>
      <p:ext uri="{BB962C8B-B14F-4D97-AF65-F5344CB8AC3E}">
        <p14:creationId xmlns:p14="http://schemas.microsoft.com/office/powerpoint/2010/main" val="11813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E5D9B4DC-4E7A-4F03-9702-CFC5D3012A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7E148F6-6473-4BE1-A485-88EA7FACE6E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FB634DC4-0D5B-4480-B2D5-FB15D45B9887}"/>
              </a:ext>
            </a:extLst>
          </p:cNvPr>
          <p:cNvSpPr>
            <a:spLocks noGrp="1" noChangeArrowheads="1"/>
          </p:cNvSpPr>
          <p:nvPr>
            <p:ph type="sldNum" sz="quarter" idx="12"/>
          </p:nvPr>
        </p:nvSpPr>
        <p:spPr>
          <a:ln/>
        </p:spPr>
        <p:txBody>
          <a:bodyPr/>
          <a:lstStyle>
            <a:lvl1pPr>
              <a:defRPr/>
            </a:lvl1pPr>
          </a:lstStyle>
          <a:p>
            <a:pPr>
              <a:defRPr/>
            </a:pPr>
            <a:fld id="{08680060-B199-48AC-8497-B0ECFE410E83}" type="slidenum">
              <a:rPr lang="en-US"/>
              <a:pPr>
                <a:defRPr/>
              </a:pPr>
              <a:t>‹#›</a:t>
            </a:fld>
            <a:endParaRPr lang="en-US"/>
          </a:p>
        </p:txBody>
      </p:sp>
    </p:spTree>
    <p:extLst>
      <p:ext uri="{BB962C8B-B14F-4D97-AF65-F5344CB8AC3E}">
        <p14:creationId xmlns:p14="http://schemas.microsoft.com/office/powerpoint/2010/main" val="891029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AD975451-3F6D-464D-A503-89237ECC00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72A33970-4765-4BD3-B437-0099DD5E41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3E6D46B2-AFAC-41D2-BB4A-CB747C6979EB}"/>
              </a:ext>
            </a:extLst>
          </p:cNvPr>
          <p:cNvSpPr>
            <a:spLocks noGrp="1" noChangeArrowheads="1"/>
          </p:cNvSpPr>
          <p:nvPr>
            <p:ph type="sldNum" sz="quarter" idx="12"/>
          </p:nvPr>
        </p:nvSpPr>
        <p:spPr>
          <a:ln/>
        </p:spPr>
        <p:txBody>
          <a:bodyPr/>
          <a:lstStyle>
            <a:lvl1pPr>
              <a:defRPr/>
            </a:lvl1pPr>
          </a:lstStyle>
          <a:p>
            <a:pPr>
              <a:defRPr/>
            </a:pPr>
            <a:fld id="{96E8C252-1FAD-457E-B2D3-2067B66E33FE}" type="slidenum">
              <a:rPr lang="en-US"/>
              <a:pPr>
                <a:defRPr/>
              </a:pPr>
              <a:t>‹#›</a:t>
            </a:fld>
            <a:endParaRPr lang="en-US"/>
          </a:p>
        </p:txBody>
      </p:sp>
    </p:spTree>
    <p:extLst>
      <p:ext uri="{BB962C8B-B14F-4D97-AF65-F5344CB8AC3E}">
        <p14:creationId xmlns:p14="http://schemas.microsoft.com/office/powerpoint/2010/main" val="284860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AE46490B-5775-42F9-BC66-99D8D516379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E2E0E5B5-3711-4F5C-9304-8FE70AE9EA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4F556024-252A-4376-B3BE-24C40C9E703E}"/>
              </a:ext>
            </a:extLst>
          </p:cNvPr>
          <p:cNvSpPr>
            <a:spLocks noGrp="1" noChangeArrowheads="1"/>
          </p:cNvSpPr>
          <p:nvPr>
            <p:ph type="sldNum" sz="quarter" idx="12"/>
          </p:nvPr>
        </p:nvSpPr>
        <p:spPr>
          <a:ln/>
        </p:spPr>
        <p:txBody>
          <a:bodyPr/>
          <a:lstStyle>
            <a:lvl1pPr>
              <a:defRPr/>
            </a:lvl1pPr>
          </a:lstStyle>
          <a:p>
            <a:pPr>
              <a:defRPr/>
            </a:pPr>
            <a:fld id="{5FB1CECD-0702-4776-BE24-DE5CEEA3CB4B}" type="slidenum">
              <a:rPr lang="en-US"/>
              <a:pPr>
                <a:defRPr/>
              </a:pPr>
              <a:t>‹#›</a:t>
            </a:fld>
            <a:endParaRPr lang="en-US"/>
          </a:p>
        </p:txBody>
      </p:sp>
    </p:spTree>
    <p:extLst>
      <p:ext uri="{BB962C8B-B14F-4D97-AF65-F5344CB8AC3E}">
        <p14:creationId xmlns:p14="http://schemas.microsoft.com/office/powerpoint/2010/main" val="1505841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9662CA23-4394-4FF7-BF89-132BFDEC5D2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4B9DF9A8-9CAE-46A3-AFD6-79117AD63C0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64BC12B3-534E-4FED-BA7E-ABFE566C0A35}"/>
              </a:ext>
            </a:extLst>
          </p:cNvPr>
          <p:cNvSpPr>
            <a:spLocks noGrp="1" noChangeArrowheads="1"/>
          </p:cNvSpPr>
          <p:nvPr>
            <p:ph type="sldNum" sz="quarter" idx="12"/>
          </p:nvPr>
        </p:nvSpPr>
        <p:spPr>
          <a:ln/>
        </p:spPr>
        <p:txBody>
          <a:bodyPr/>
          <a:lstStyle>
            <a:lvl1pPr>
              <a:defRPr/>
            </a:lvl1pPr>
          </a:lstStyle>
          <a:p>
            <a:pPr>
              <a:defRPr/>
            </a:pPr>
            <a:fld id="{E5929F68-148E-45F0-833C-02596265CB94}" type="slidenum">
              <a:rPr lang="en-US"/>
              <a:pPr>
                <a:defRPr/>
              </a:pPr>
              <a:t>‹#›</a:t>
            </a:fld>
            <a:endParaRPr lang="en-US"/>
          </a:p>
        </p:txBody>
      </p:sp>
    </p:spTree>
    <p:extLst>
      <p:ext uri="{BB962C8B-B14F-4D97-AF65-F5344CB8AC3E}">
        <p14:creationId xmlns:p14="http://schemas.microsoft.com/office/powerpoint/2010/main" val="212990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AEC34FB5-DC6A-4AFB-86D3-135D623A838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B73F8699-679C-473A-A931-AF706DBD00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6B2E558F-3CC6-4E37-8AF4-31BCA1683A79}"/>
              </a:ext>
            </a:extLst>
          </p:cNvPr>
          <p:cNvSpPr>
            <a:spLocks noGrp="1" noChangeArrowheads="1"/>
          </p:cNvSpPr>
          <p:nvPr>
            <p:ph type="sldNum" sz="quarter" idx="12"/>
          </p:nvPr>
        </p:nvSpPr>
        <p:spPr>
          <a:ln/>
        </p:spPr>
        <p:txBody>
          <a:bodyPr/>
          <a:lstStyle>
            <a:lvl1pPr>
              <a:defRPr/>
            </a:lvl1pPr>
          </a:lstStyle>
          <a:p>
            <a:pPr>
              <a:defRPr/>
            </a:pPr>
            <a:fld id="{00DAFB32-44B5-42F5-8A5F-E3433A9583F6}" type="slidenum">
              <a:rPr lang="en-US"/>
              <a:pPr>
                <a:defRPr/>
              </a:pPr>
              <a:t>‹#›</a:t>
            </a:fld>
            <a:endParaRPr lang="en-US"/>
          </a:p>
        </p:txBody>
      </p:sp>
    </p:spTree>
    <p:extLst>
      <p:ext uri="{BB962C8B-B14F-4D97-AF65-F5344CB8AC3E}">
        <p14:creationId xmlns:p14="http://schemas.microsoft.com/office/powerpoint/2010/main" val="1982032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0343C2E3-5B23-43DD-A8EA-38C330722FC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788F7388-CB97-4C03-99BC-C764C870776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2CF167F8-9FFB-4551-80A7-842F39BF91C5}"/>
              </a:ext>
            </a:extLst>
          </p:cNvPr>
          <p:cNvSpPr>
            <a:spLocks noGrp="1" noChangeArrowheads="1"/>
          </p:cNvSpPr>
          <p:nvPr>
            <p:ph type="sldNum" sz="quarter" idx="12"/>
          </p:nvPr>
        </p:nvSpPr>
        <p:spPr>
          <a:ln/>
        </p:spPr>
        <p:txBody>
          <a:bodyPr/>
          <a:lstStyle>
            <a:lvl1pPr>
              <a:defRPr/>
            </a:lvl1pPr>
          </a:lstStyle>
          <a:p>
            <a:pPr>
              <a:defRPr/>
            </a:pPr>
            <a:fld id="{8A107330-F24C-4AC4-B4EA-A4F8CA2D3201}" type="slidenum">
              <a:rPr lang="en-US"/>
              <a:pPr>
                <a:defRPr/>
              </a:pPr>
              <a:t>‹#›</a:t>
            </a:fld>
            <a:endParaRPr lang="en-US"/>
          </a:p>
        </p:txBody>
      </p:sp>
    </p:spTree>
    <p:extLst>
      <p:ext uri="{BB962C8B-B14F-4D97-AF65-F5344CB8AC3E}">
        <p14:creationId xmlns:p14="http://schemas.microsoft.com/office/powerpoint/2010/main" val="3338832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6E9F5381-B4E8-4BF8-AB63-063A2853043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84661EB5-9AC1-428A-8404-B090F9951FD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16ADC01E-1600-429B-B1B6-B8EF8FE1265C}"/>
              </a:ext>
            </a:extLst>
          </p:cNvPr>
          <p:cNvSpPr>
            <a:spLocks noGrp="1" noChangeArrowheads="1"/>
          </p:cNvSpPr>
          <p:nvPr>
            <p:ph type="sldNum" sz="quarter" idx="12"/>
          </p:nvPr>
        </p:nvSpPr>
        <p:spPr>
          <a:ln/>
        </p:spPr>
        <p:txBody>
          <a:bodyPr/>
          <a:lstStyle>
            <a:lvl1pPr>
              <a:defRPr/>
            </a:lvl1pPr>
          </a:lstStyle>
          <a:p>
            <a:pPr>
              <a:defRPr/>
            </a:pPr>
            <a:fld id="{6E17E602-74B8-400C-B6A3-8CD8C5EA7692}" type="slidenum">
              <a:rPr lang="en-US"/>
              <a:pPr>
                <a:defRPr/>
              </a:pPr>
              <a:t>‹#›</a:t>
            </a:fld>
            <a:endParaRPr lang="en-US"/>
          </a:p>
        </p:txBody>
      </p:sp>
    </p:spTree>
    <p:extLst>
      <p:ext uri="{BB962C8B-B14F-4D97-AF65-F5344CB8AC3E}">
        <p14:creationId xmlns:p14="http://schemas.microsoft.com/office/powerpoint/2010/main" val="298417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E9345C80-2F2E-4057-8958-311A636C88B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299FD701-11E9-4C55-91FB-1892CF785F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17564081-BF41-4F51-842C-77D920FE87ED}"/>
              </a:ext>
            </a:extLst>
          </p:cNvPr>
          <p:cNvSpPr>
            <a:spLocks noGrp="1" noChangeArrowheads="1"/>
          </p:cNvSpPr>
          <p:nvPr>
            <p:ph type="sldNum" sz="quarter" idx="12"/>
          </p:nvPr>
        </p:nvSpPr>
        <p:spPr>
          <a:ln/>
        </p:spPr>
        <p:txBody>
          <a:bodyPr/>
          <a:lstStyle>
            <a:lvl1pPr>
              <a:defRPr/>
            </a:lvl1pPr>
          </a:lstStyle>
          <a:p>
            <a:pPr>
              <a:defRPr/>
            </a:pPr>
            <a:fld id="{C133BF73-BCEC-44A5-8094-320B48EABBC6}" type="slidenum">
              <a:rPr lang="en-US"/>
              <a:pPr>
                <a:defRPr/>
              </a:pPr>
              <a:t>‹#›</a:t>
            </a:fld>
            <a:endParaRPr lang="en-US"/>
          </a:p>
        </p:txBody>
      </p:sp>
    </p:spTree>
    <p:extLst>
      <p:ext uri="{BB962C8B-B14F-4D97-AF65-F5344CB8AC3E}">
        <p14:creationId xmlns:p14="http://schemas.microsoft.com/office/powerpoint/2010/main" val="1275427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4324CA85-A0EB-495F-AF1F-D033EAED57C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CAB07B7C-4F39-42E6-8232-F8B2C28124A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961E8F37-95B6-41A1-8FEE-DDA32CEB884A}"/>
              </a:ext>
            </a:extLst>
          </p:cNvPr>
          <p:cNvSpPr>
            <a:spLocks noGrp="1" noChangeArrowheads="1"/>
          </p:cNvSpPr>
          <p:nvPr>
            <p:ph type="sldNum" sz="quarter" idx="12"/>
          </p:nvPr>
        </p:nvSpPr>
        <p:spPr>
          <a:ln/>
        </p:spPr>
        <p:txBody>
          <a:bodyPr/>
          <a:lstStyle>
            <a:lvl1pPr>
              <a:defRPr/>
            </a:lvl1pPr>
          </a:lstStyle>
          <a:p>
            <a:pPr>
              <a:defRPr/>
            </a:pPr>
            <a:fld id="{12598756-4D08-4E64-94B6-73B603901E2D}" type="slidenum">
              <a:rPr lang="en-US"/>
              <a:pPr>
                <a:defRPr/>
              </a:pPr>
              <a:t>‹#›</a:t>
            </a:fld>
            <a:endParaRPr lang="en-US"/>
          </a:p>
        </p:txBody>
      </p:sp>
    </p:spTree>
    <p:extLst>
      <p:ext uri="{BB962C8B-B14F-4D97-AF65-F5344CB8AC3E}">
        <p14:creationId xmlns:p14="http://schemas.microsoft.com/office/powerpoint/2010/main" val="423651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F4F2EDAB-B6E5-4CD1-9E85-4443603071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287E1164-61D0-446C-AA1A-20E0B0DB62C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B6BAE2F7-DC46-4C82-87CD-93E540EAC613}"/>
              </a:ext>
            </a:extLst>
          </p:cNvPr>
          <p:cNvSpPr>
            <a:spLocks noGrp="1" noChangeArrowheads="1"/>
          </p:cNvSpPr>
          <p:nvPr>
            <p:ph type="sldNum" sz="quarter" idx="12"/>
          </p:nvPr>
        </p:nvSpPr>
        <p:spPr>
          <a:ln/>
        </p:spPr>
        <p:txBody>
          <a:bodyPr/>
          <a:lstStyle>
            <a:lvl1pPr>
              <a:defRPr/>
            </a:lvl1pPr>
          </a:lstStyle>
          <a:p>
            <a:pPr>
              <a:defRPr/>
            </a:pPr>
            <a:fld id="{B844AFEC-55B4-4DC5-A155-FE8827D3F300}" type="slidenum">
              <a:rPr lang="en-US"/>
              <a:pPr>
                <a:defRPr/>
              </a:pPr>
              <a:t>‹#›</a:t>
            </a:fld>
            <a:endParaRPr lang="en-US"/>
          </a:p>
        </p:txBody>
      </p:sp>
    </p:spTree>
    <p:extLst>
      <p:ext uri="{BB962C8B-B14F-4D97-AF65-F5344CB8AC3E}">
        <p14:creationId xmlns:p14="http://schemas.microsoft.com/office/powerpoint/2010/main" val="112768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7A70254-2AE8-441C-BB57-F785FDF50A10}"/>
              </a:ext>
            </a:extLst>
          </p:cNvPr>
          <p:cNvSpPr>
            <a:spLocks noChangeArrowheads="1"/>
          </p:cNvSpPr>
          <p:nvPr/>
        </p:nvSpPr>
        <p:spPr bwMode="auto">
          <a:xfrm>
            <a:off x="508000" y="1"/>
            <a:ext cx="1930400" cy="6856413"/>
          </a:xfrm>
          <a:prstGeom prst="rect">
            <a:avLst/>
          </a:prstGeom>
          <a:gradFill rotWithShape="0">
            <a:gsLst>
              <a:gs pos="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7" name="Rectangle 3">
            <a:extLst>
              <a:ext uri="{FF2B5EF4-FFF2-40B4-BE49-F238E27FC236}">
                <a16:creationId xmlns:a16="http://schemas.microsoft.com/office/drawing/2014/main" id="{7F994595-2A5B-4098-9CF2-1021494C9514}"/>
              </a:ext>
            </a:extLst>
          </p:cNvPr>
          <p:cNvSpPr>
            <a:spLocks noChangeArrowheads="1"/>
          </p:cNvSpPr>
          <p:nvPr/>
        </p:nvSpPr>
        <p:spPr bwMode="auto">
          <a:xfrm>
            <a:off x="203200" y="17526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1028" name="Rectangle 4">
            <a:extLst>
              <a:ext uri="{FF2B5EF4-FFF2-40B4-BE49-F238E27FC236}">
                <a16:creationId xmlns:a16="http://schemas.microsoft.com/office/drawing/2014/main" id="{61547AEA-BB7B-4600-ABF6-CEE2F6AFD382}"/>
              </a:ext>
            </a:extLst>
          </p:cNvPr>
          <p:cNvSpPr>
            <a:spLocks noChangeArrowheads="1"/>
          </p:cNvSpPr>
          <p:nvPr/>
        </p:nvSpPr>
        <p:spPr bwMode="auto">
          <a:xfrm>
            <a:off x="914400" y="6629401"/>
            <a:ext cx="46736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9" name="Rectangle 5">
            <a:extLst>
              <a:ext uri="{FF2B5EF4-FFF2-40B4-BE49-F238E27FC236}">
                <a16:creationId xmlns:a16="http://schemas.microsoft.com/office/drawing/2014/main" id="{769B1C99-57E2-4895-9B4F-8F6B1B3CE021}"/>
              </a:ext>
            </a:extLst>
          </p:cNvPr>
          <p:cNvSpPr>
            <a:spLocks noChangeArrowheads="1"/>
          </p:cNvSpPr>
          <p:nvPr/>
        </p:nvSpPr>
        <p:spPr bwMode="auto">
          <a:xfrm>
            <a:off x="1016001" y="762000"/>
            <a:ext cx="111738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30" name="Rectangle 6">
            <a:extLst>
              <a:ext uri="{FF2B5EF4-FFF2-40B4-BE49-F238E27FC236}">
                <a16:creationId xmlns:a16="http://schemas.microsoft.com/office/drawing/2014/main" id="{A8712883-786C-407B-B840-0F81493910C5}"/>
              </a:ext>
            </a:extLst>
          </p:cNvPr>
          <p:cNvSpPr>
            <a:spLocks noGrp="1" noChangeArrowheads="1"/>
          </p:cNvSpPr>
          <p:nvPr>
            <p:ph type="title"/>
          </p:nvPr>
        </p:nvSpPr>
        <p:spPr bwMode="auto">
          <a:xfrm>
            <a:off x="914400" y="609600"/>
            <a:ext cx="103632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31" name="Rectangle 7">
            <a:extLst>
              <a:ext uri="{FF2B5EF4-FFF2-40B4-BE49-F238E27FC236}">
                <a16:creationId xmlns:a16="http://schemas.microsoft.com/office/drawing/2014/main" id="{0405D1D2-7C9E-4F21-86E4-138EC159C862}"/>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2" name="Rectangle 8">
            <a:extLst>
              <a:ext uri="{FF2B5EF4-FFF2-40B4-BE49-F238E27FC236}">
                <a16:creationId xmlns:a16="http://schemas.microsoft.com/office/drawing/2014/main" id="{9B494118-CFEF-4B30-814C-11D240A3C7F3}"/>
              </a:ext>
            </a:extLst>
          </p:cNvPr>
          <p:cNvSpPr>
            <a:spLocks noGrp="1" noChangeArrowheads="1"/>
          </p:cNvSpPr>
          <p:nvPr>
            <p:ph type="dt" sz="half" idx="2"/>
          </p:nvPr>
        </p:nvSpPr>
        <p:spPr bwMode="auto">
          <a:xfrm>
            <a:off x="914400" y="6172200"/>
            <a:ext cx="2540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kumimoji="0" sz="1400">
                <a:solidFill>
                  <a:schemeClr val="tx1"/>
                </a:solidFill>
                <a:effectLst/>
                <a:latin typeface="+mj-lt"/>
              </a:defRPr>
            </a:lvl1pPr>
          </a:lstStyle>
          <a:p>
            <a:pPr>
              <a:defRPr/>
            </a:pPr>
            <a:endParaRPr lang="en-US"/>
          </a:p>
        </p:txBody>
      </p:sp>
      <p:sp>
        <p:nvSpPr>
          <p:cNvPr id="1033" name="Rectangle 9">
            <a:extLst>
              <a:ext uri="{FF2B5EF4-FFF2-40B4-BE49-F238E27FC236}">
                <a16:creationId xmlns:a16="http://schemas.microsoft.com/office/drawing/2014/main" id="{2485E6AE-4280-403B-9D28-361BD33C0EDC}"/>
              </a:ext>
            </a:extLst>
          </p:cNvPr>
          <p:cNvSpPr>
            <a:spLocks noGrp="1" noChangeArrowheads="1"/>
          </p:cNvSpPr>
          <p:nvPr>
            <p:ph type="ftr" sz="quarter" idx="3"/>
          </p:nvPr>
        </p:nvSpPr>
        <p:spPr bwMode="auto">
          <a:xfrm>
            <a:off x="4165600" y="6172200"/>
            <a:ext cx="38608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kumimoji="0" sz="1400">
                <a:solidFill>
                  <a:schemeClr val="tx1"/>
                </a:solidFill>
                <a:effectLst/>
                <a:latin typeface="+mj-lt"/>
              </a:defRPr>
            </a:lvl1pPr>
          </a:lstStyle>
          <a:p>
            <a:pPr>
              <a:defRPr/>
            </a:pPr>
            <a:endParaRPr lang="en-US"/>
          </a:p>
        </p:txBody>
      </p:sp>
      <p:sp>
        <p:nvSpPr>
          <p:cNvPr id="1034" name="Rectangle 10">
            <a:extLst>
              <a:ext uri="{FF2B5EF4-FFF2-40B4-BE49-F238E27FC236}">
                <a16:creationId xmlns:a16="http://schemas.microsoft.com/office/drawing/2014/main" id="{DBB434A8-7E9C-4859-929D-700DAFC3E630}"/>
              </a:ext>
            </a:extLst>
          </p:cNvPr>
          <p:cNvSpPr>
            <a:spLocks noGrp="1" noChangeArrowheads="1"/>
          </p:cNvSpPr>
          <p:nvPr>
            <p:ph type="sldNum" sz="quarter" idx="4"/>
          </p:nvPr>
        </p:nvSpPr>
        <p:spPr bwMode="auto">
          <a:xfrm>
            <a:off x="8737600" y="61722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kumimoji="0" sz="1400">
                <a:solidFill>
                  <a:schemeClr val="tx1"/>
                </a:solidFill>
                <a:latin typeface="Times New Roman" panose="02020603050405020304" pitchFamily="18" charset="0"/>
              </a:defRPr>
            </a:lvl1pPr>
          </a:lstStyle>
          <a:p>
            <a:pPr>
              <a:defRPr/>
            </a:pPr>
            <a:fld id="{22F5A541-CD8E-4F63-BF88-D9E1286B16D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5808" r:id="rId1"/>
    <p:sldLayoutId id="2147485798" r:id="rId2"/>
    <p:sldLayoutId id="2147485799" r:id="rId3"/>
    <p:sldLayoutId id="2147485800" r:id="rId4"/>
    <p:sldLayoutId id="2147485801" r:id="rId5"/>
    <p:sldLayoutId id="2147485802" r:id="rId6"/>
    <p:sldLayoutId id="2147485803" r:id="rId7"/>
    <p:sldLayoutId id="2147485804" r:id="rId8"/>
    <p:sldLayoutId id="2147485805" r:id="rId9"/>
    <p:sldLayoutId id="2147485806" r:id="rId10"/>
    <p:sldLayoutId id="2147485807"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lr>
          <a:schemeClr val="accent2"/>
        </a:buClr>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lr>
          <a:schemeClr val="accent2"/>
        </a:buClr>
        <a:buChar char="•"/>
        <a:defRPr sz="2000" b="1">
          <a:solidFill>
            <a:schemeClr val="tx1"/>
          </a:solidFill>
          <a:latin typeface="+mn-lt"/>
        </a:defRPr>
      </a:lvl5pPr>
      <a:lvl6pPr marL="2514600" indent="-228600" algn="l" rtl="0" fontAlgn="base">
        <a:spcBef>
          <a:spcPct val="20000"/>
        </a:spcBef>
        <a:spcAft>
          <a:spcPct val="0"/>
        </a:spcAft>
        <a:buClr>
          <a:schemeClr val="accent2"/>
        </a:buClr>
        <a:buChar char="•"/>
        <a:defRPr sz="2000" b="1">
          <a:solidFill>
            <a:schemeClr val="tx1"/>
          </a:solidFill>
          <a:latin typeface="+mn-lt"/>
        </a:defRPr>
      </a:lvl6pPr>
      <a:lvl7pPr marL="2971800" indent="-228600" algn="l" rtl="0" fontAlgn="base">
        <a:spcBef>
          <a:spcPct val="20000"/>
        </a:spcBef>
        <a:spcAft>
          <a:spcPct val="0"/>
        </a:spcAft>
        <a:buClr>
          <a:schemeClr val="accent2"/>
        </a:buClr>
        <a:buChar char="•"/>
        <a:defRPr sz="2000" b="1">
          <a:solidFill>
            <a:schemeClr val="tx1"/>
          </a:solidFill>
          <a:latin typeface="+mn-lt"/>
        </a:defRPr>
      </a:lvl7pPr>
      <a:lvl8pPr marL="3429000" indent="-228600" algn="l" rtl="0" fontAlgn="base">
        <a:spcBef>
          <a:spcPct val="20000"/>
        </a:spcBef>
        <a:spcAft>
          <a:spcPct val="0"/>
        </a:spcAft>
        <a:buClr>
          <a:schemeClr val="accent2"/>
        </a:buClr>
        <a:buChar char="•"/>
        <a:defRPr sz="2000" b="1">
          <a:solidFill>
            <a:schemeClr val="tx1"/>
          </a:solidFill>
          <a:latin typeface="+mn-lt"/>
        </a:defRPr>
      </a:lvl8pPr>
      <a:lvl9pPr marL="3886200" indent="-228600" algn="l" rtl="0" fontAlgn="base">
        <a:spcBef>
          <a:spcPct val="20000"/>
        </a:spcBef>
        <a:spcAft>
          <a:spcPct val="0"/>
        </a:spcAft>
        <a:buClr>
          <a:schemeClr val="accent2"/>
        </a:buClr>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tar.nesdis.noaa.gov/goes/fulldisk_band.php?sat=G16&amp;band=GEOCOLOR&amp;length=24&amp;dim=11" TargetMode="External"/><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maxar.com/our-company/meet-maxar" TargetMode="External"/><Relationship Id="rId2" Type="http://schemas.openxmlformats.org/officeDocument/2006/relationships/hyperlink" Target="http://gs.mdacorporation.com/SatelliteData/Radarsat2/Radarsat2.aspx"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www.cbc.ca/news/business/federal-government-blocks-sale-of-mda-space-division-1.703999"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asc-csa.gc.ca/eng/satellites/radarsat/what-is-rcm.asp"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sd.itt.com/heritage/pics/GeoEye-1-First-Image-Kutztown-Univ-Pa-07OCT08.jpg"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earth.esa.int/eogateway/missions/worldview-2" TargetMode="External"/><Relationship Id="rId2" Type="http://schemas.openxmlformats.org/officeDocument/2006/relationships/hyperlink" Target="http://www.digitalglobe.com/downloads/spacecraft/WorldView2-DS-WV2.pdf" TargetMode="Externa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earth.esa.int/eogateway/missions/worldview-legion#instruments-section"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vantor.com/company/constellation/" TargetMode="External"/><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hyperlink" Target="https://svs.gsfc.nasa.gov/4941"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climate.nasa.gov/vital-signs/arctic-sea-ice/"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svs.gsfc.nasa.gov/vis/a000000/a004700/a004786/sea_ice_minimum_1080p30.mp4" TargetMode="External"/><Relationship Id="rId2" Type="http://schemas.openxmlformats.org/officeDocument/2006/relationships/hyperlink" Target="https://www.ctvnews.ca/climate-and-environment/sea-levels-rising-and-arctic-ice-at-a-record-low-global-report-says-1.5609064"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esa.int/Our_Activities/Observing_the_Earth/Copernicus/Overview4"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extLst>
      <p:ext uri="{BB962C8B-B14F-4D97-AF65-F5344CB8AC3E}">
        <p14:creationId xmlns:p14="http://schemas.microsoft.com/office/powerpoint/2010/main" val="2310099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304800"/>
            <a:ext cx="7772400" cy="1447800"/>
          </a:xfrm>
        </p:spPr>
        <p:txBody>
          <a:bodyPr/>
          <a:lstStyle/>
          <a:p>
            <a:r>
              <a:rPr lang="en-US" dirty="0"/>
              <a:t>Term Test 2</a:t>
            </a:r>
            <a:endParaRPr lang="en-CA" dirty="0"/>
          </a:p>
        </p:txBody>
      </p:sp>
      <p:sp>
        <p:nvSpPr>
          <p:cNvPr id="3" name="Content Placeholder 2"/>
          <p:cNvSpPr>
            <a:spLocks noGrp="1"/>
          </p:cNvSpPr>
          <p:nvPr>
            <p:ph idx="1"/>
          </p:nvPr>
        </p:nvSpPr>
        <p:spPr>
          <a:xfrm>
            <a:off x="1752600" y="1905000"/>
            <a:ext cx="8839200" cy="4114800"/>
          </a:xfrm>
        </p:spPr>
        <p:txBody>
          <a:bodyPr/>
          <a:lstStyle/>
          <a:p>
            <a:r>
              <a:rPr lang="en-US" sz="2800" dirty="0"/>
              <a:t>Tuesday November 24 beginning at 6:10pm via D2L </a:t>
            </a:r>
          </a:p>
          <a:p>
            <a:pPr>
              <a:defRPr/>
            </a:pPr>
            <a:r>
              <a:rPr lang="en-US" sz="2800" u="sng" dirty="0"/>
              <a:t>You MUST begin</a:t>
            </a:r>
            <a:r>
              <a:rPr lang="en-US" sz="2800" b="0" dirty="0"/>
              <a:t> </a:t>
            </a:r>
            <a:r>
              <a:rPr lang="en-US" sz="2800" dirty="0"/>
              <a:t>the Test between </a:t>
            </a:r>
            <a:r>
              <a:rPr lang="en-US" sz="2800" u="sng" dirty="0"/>
              <a:t>6:10pm and 6:30pm</a:t>
            </a:r>
          </a:p>
          <a:p>
            <a:pPr>
              <a:defRPr/>
            </a:pPr>
            <a:r>
              <a:rPr lang="en-US" sz="2800" dirty="0"/>
              <a:t>No going back on test questions</a:t>
            </a:r>
          </a:p>
          <a:p>
            <a:pPr>
              <a:defRPr/>
            </a:pPr>
            <a:r>
              <a:rPr lang="en-US" sz="2800" dirty="0"/>
              <a:t>You will have 20 mins to complete the test</a:t>
            </a:r>
          </a:p>
          <a:p>
            <a:pPr>
              <a:defRPr/>
            </a:pPr>
            <a:r>
              <a:rPr lang="en-US" sz="2800" dirty="0"/>
              <a:t>30 MC questions</a:t>
            </a:r>
          </a:p>
          <a:p>
            <a:pPr>
              <a:defRPr/>
            </a:pPr>
            <a:r>
              <a:rPr lang="en-US" sz="2800" dirty="0"/>
              <a:t>Covers all lecture/lab material since Term Test 1</a:t>
            </a:r>
            <a:endParaRPr lang="en-CA" sz="2800" dirty="0"/>
          </a:p>
        </p:txBody>
      </p:sp>
    </p:spTree>
    <p:extLst>
      <p:ext uri="{BB962C8B-B14F-4D97-AF65-F5344CB8AC3E}">
        <p14:creationId xmlns:p14="http://schemas.microsoft.com/office/powerpoint/2010/main" val="3150838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Lab 2 is due (submit using D2L) by 9:00pm  November 24</a:t>
            </a:r>
            <a:endParaRPr lang="en-CA" dirty="0"/>
          </a:p>
        </p:txBody>
      </p:sp>
    </p:spTree>
    <p:extLst>
      <p:ext uri="{BB962C8B-B14F-4D97-AF65-F5344CB8AC3E}">
        <p14:creationId xmlns:p14="http://schemas.microsoft.com/office/powerpoint/2010/main" val="1522683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Lab 2 study area choices (with image ID’s) (you must have your choice approved via email) are due by the end of the lab period (9:00pm) </a:t>
            </a:r>
            <a:r>
              <a:rPr lang="en-US" dirty="0">
                <a:solidFill>
                  <a:srgbClr val="FF0000"/>
                </a:solidFill>
              </a:rPr>
              <a:t>TONIGHT</a:t>
            </a:r>
            <a:r>
              <a:rPr lang="en-US" dirty="0"/>
              <a:t> or you will receive a 10% total course grade reduction. </a:t>
            </a:r>
            <a:endParaRPr lang="en-CA" dirty="0"/>
          </a:p>
        </p:txBody>
      </p:sp>
    </p:spTree>
    <p:extLst>
      <p:ext uri="{BB962C8B-B14F-4D97-AF65-F5344CB8AC3E}">
        <p14:creationId xmlns:p14="http://schemas.microsoft.com/office/powerpoint/2010/main" val="2326907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dirty="0"/>
              <a:t>Lab 2 presentations are due (via D2L) by 9:00pm November 30</a:t>
            </a:r>
            <a:endParaRPr lang="en-CA" dirty="0"/>
          </a:p>
        </p:txBody>
      </p:sp>
      <p:sp>
        <p:nvSpPr>
          <p:cNvPr id="3" name="Rectangle 2"/>
          <p:cNvSpPr/>
          <p:nvPr/>
        </p:nvSpPr>
        <p:spPr>
          <a:xfrm>
            <a:off x="2309446" y="3810000"/>
            <a:ext cx="7696200" cy="707886"/>
          </a:xfrm>
          <a:prstGeom prst="rect">
            <a:avLst/>
          </a:prstGeom>
        </p:spPr>
        <p:txBody>
          <a:bodyPr wrap="square">
            <a:spAutoFit/>
          </a:bodyPr>
          <a:lstStyle/>
          <a:p>
            <a:r>
              <a:rPr lang="en-US" sz="2000" dirty="0"/>
              <a:t>The file will be your named yourlastname.pptx. Email your instructor if you have questions. </a:t>
            </a:r>
            <a:endParaRPr lang="en-CA" sz="2000" dirty="0"/>
          </a:p>
        </p:txBody>
      </p:sp>
    </p:spTree>
    <p:extLst>
      <p:ext uri="{BB962C8B-B14F-4D97-AF65-F5344CB8AC3E}">
        <p14:creationId xmlns:p14="http://schemas.microsoft.com/office/powerpoint/2010/main" val="361488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8F3429F-5C71-4008-A68C-FB7D09E462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0"/>
            <a:ext cx="107045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64161B2-5DED-4975-8C4B-C36087C0BBEF}"/>
              </a:ext>
            </a:extLst>
          </p:cNvPr>
          <p:cNvPicPr>
            <a:picLocks noChangeAspect="1"/>
          </p:cNvPicPr>
          <p:nvPr/>
        </p:nvPicPr>
        <p:blipFill>
          <a:blip r:embed="rId3"/>
          <a:stretch>
            <a:fillRect/>
          </a:stretch>
        </p:blipFill>
        <p:spPr>
          <a:xfrm>
            <a:off x="9220200" y="533400"/>
            <a:ext cx="2902099" cy="6045511"/>
          </a:xfrm>
          <a:prstGeom prst="rect">
            <a:avLst/>
          </a:prstGeom>
        </p:spPr>
      </p:pic>
    </p:spTree>
    <p:extLst>
      <p:ext uri="{BB962C8B-B14F-4D97-AF65-F5344CB8AC3E}">
        <p14:creationId xmlns:p14="http://schemas.microsoft.com/office/powerpoint/2010/main" val="4218486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1136A6B-FE05-4F16-BFD8-6041C8F40E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0"/>
            <a:ext cx="107045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CC7C195-3BFC-4124-A7FE-7606D9F4368B}"/>
              </a:ext>
            </a:extLst>
          </p:cNvPr>
          <p:cNvPicPr>
            <a:picLocks noChangeAspect="1"/>
          </p:cNvPicPr>
          <p:nvPr/>
        </p:nvPicPr>
        <p:blipFill>
          <a:blip r:embed="rId3"/>
          <a:stretch>
            <a:fillRect/>
          </a:stretch>
        </p:blipFill>
        <p:spPr>
          <a:xfrm>
            <a:off x="9220200" y="533400"/>
            <a:ext cx="2902099" cy="6045511"/>
          </a:xfrm>
          <a:prstGeom prst="rect">
            <a:avLst/>
          </a:prstGeom>
        </p:spPr>
      </p:pic>
    </p:spTree>
    <p:extLst>
      <p:ext uri="{BB962C8B-B14F-4D97-AF65-F5344CB8AC3E}">
        <p14:creationId xmlns:p14="http://schemas.microsoft.com/office/powerpoint/2010/main" val="420787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C7FFF2-6103-44D8-9313-D099B3C0BC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9166" y="0"/>
            <a:ext cx="6858000" cy="6858000"/>
          </a:xfrm>
          <a:prstGeom prst="rect">
            <a:avLst/>
          </a:prstGeom>
        </p:spPr>
      </p:pic>
      <p:sp>
        <p:nvSpPr>
          <p:cNvPr id="7" name="TextBox 6">
            <a:extLst>
              <a:ext uri="{FF2B5EF4-FFF2-40B4-BE49-F238E27FC236}">
                <a16:creationId xmlns:a16="http://schemas.microsoft.com/office/drawing/2014/main" id="{9EB03C93-AB6D-4031-8F89-EEBAE18C462C}"/>
              </a:ext>
            </a:extLst>
          </p:cNvPr>
          <p:cNvSpPr txBox="1"/>
          <p:nvPr/>
        </p:nvSpPr>
        <p:spPr>
          <a:xfrm>
            <a:off x="152400" y="457200"/>
            <a:ext cx="4953000" cy="923330"/>
          </a:xfrm>
          <a:prstGeom prst="rect">
            <a:avLst/>
          </a:prstGeom>
          <a:noFill/>
        </p:spPr>
        <p:txBody>
          <a:bodyPr wrap="square">
            <a:spAutoFit/>
          </a:bodyPr>
          <a:lstStyle/>
          <a:p>
            <a:r>
              <a:rPr lang="en-US" sz="1800" dirty="0">
                <a:hlinkClick r:id="rId3"/>
              </a:rPr>
              <a:t>https://www.star.nesdis.noaa.gov/goes/fulldisk_band.php?sat=G16&amp;band=GEOCOLOR&amp;length=24&amp;dim=11</a:t>
            </a:r>
            <a:r>
              <a:rPr lang="en-US" sz="1800" dirty="0"/>
              <a:t> </a:t>
            </a:r>
          </a:p>
        </p:txBody>
      </p:sp>
    </p:spTree>
    <p:extLst>
      <p:ext uri="{BB962C8B-B14F-4D97-AF65-F5344CB8AC3E}">
        <p14:creationId xmlns:p14="http://schemas.microsoft.com/office/powerpoint/2010/main" val="4162680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is image, captured by Copernicus Sentinel-2 on 30 September, shows the flow of lava from the volcano erupting on the Spanish island of La Palma.">
            <a:extLst>
              <a:ext uri="{FF2B5EF4-FFF2-40B4-BE49-F238E27FC236}">
                <a16:creationId xmlns:a16="http://schemas.microsoft.com/office/drawing/2014/main" id="{AC041DC1-6DF9-479B-A925-46B58E998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89"/>
            <a:ext cx="9144000" cy="68532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CDFF9E6-B704-4ADF-9354-6711AFCCC339}"/>
              </a:ext>
            </a:extLst>
          </p:cNvPr>
          <p:cNvSpPr/>
          <p:nvPr/>
        </p:nvSpPr>
        <p:spPr>
          <a:xfrm>
            <a:off x="3962400" y="6575188"/>
            <a:ext cx="6858000" cy="246221"/>
          </a:xfrm>
          <a:prstGeom prst="rect">
            <a:avLst/>
          </a:prstGeom>
        </p:spPr>
        <p:txBody>
          <a:bodyPr wrap="square">
            <a:spAutoFit/>
          </a:bodyPr>
          <a:lstStyle/>
          <a:p>
            <a:r>
              <a:rPr lang="en-US" sz="1000" dirty="0"/>
              <a:t>https://www.esa.int/ESA_Multimedia/Images/2021/10/La_Palma_lava_flows_into_the_sea</a:t>
            </a:r>
          </a:p>
        </p:txBody>
      </p:sp>
    </p:spTree>
    <p:extLst>
      <p:ext uri="{BB962C8B-B14F-4D97-AF65-F5344CB8AC3E}">
        <p14:creationId xmlns:p14="http://schemas.microsoft.com/office/powerpoint/2010/main" val="1323670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10A14C6E-71C8-461F-B76F-449D7D88E036}"/>
              </a:ext>
            </a:extLst>
          </p:cNvPr>
          <p:cNvSpPr>
            <a:spLocks noGrp="1" noChangeArrowheads="1"/>
          </p:cNvSpPr>
          <p:nvPr>
            <p:ph type="title"/>
          </p:nvPr>
        </p:nvSpPr>
        <p:spPr/>
        <p:txBody>
          <a:bodyPr/>
          <a:lstStyle/>
          <a:p>
            <a:pPr eaLnBrk="1" hangingPunct="1">
              <a:defRPr/>
            </a:pPr>
            <a:r>
              <a:rPr lang="en-US">
                <a:latin typeface="Arial" charset="0"/>
              </a:rPr>
              <a:t>Historical “Land</a:t>
            </a:r>
            <a:r>
              <a:rPr lang="en-US" dirty="0">
                <a:latin typeface="Arial" charset="0"/>
              </a:rPr>
              <a:t>” Sensors</a:t>
            </a:r>
          </a:p>
        </p:txBody>
      </p:sp>
      <p:sp>
        <p:nvSpPr>
          <p:cNvPr id="73731" name="Rectangle 3">
            <a:extLst>
              <a:ext uri="{FF2B5EF4-FFF2-40B4-BE49-F238E27FC236}">
                <a16:creationId xmlns:a16="http://schemas.microsoft.com/office/drawing/2014/main" id="{A9885854-B702-4644-A9E5-63EC982BA947}"/>
              </a:ext>
            </a:extLst>
          </p:cNvPr>
          <p:cNvSpPr>
            <a:spLocks noGrp="1" noChangeArrowheads="1"/>
          </p:cNvSpPr>
          <p:nvPr>
            <p:ph type="body" idx="1"/>
          </p:nvPr>
        </p:nvSpPr>
        <p:spPr>
          <a:xfrm>
            <a:off x="3124200" y="1905000"/>
            <a:ext cx="7315200" cy="4114800"/>
          </a:xfrm>
        </p:spPr>
        <p:txBody>
          <a:bodyPr/>
          <a:lstStyle/>
          <a:p>
            <a:pPr eaLnBrk="1" hangingPunct="1">
              <a:lnSpc>
                <a:spcPct val="90000"/>
              </a:lnSpc>
            </a:pPr>
            <a:r>
              <a:rPr lang="en-US" altLang="en-US" sz="1800" b="0" dirty="0"/>
              <a:t>Landsat 1 – 1972, Landsat 9 -2021</a:t>
            </a:r>
          </a:p>
          <a:p>
            <a:pPr eaLnBrk="1" hangingPunct="1">
              <a:lnSpc>
                <a:spcPct val="90000"/>
              </a:lnSpc>
            </a:pPr>
            <a:endParaRPr lang="en-US" altLang="en-US" sz="1800" b="0" dirty="0"/>
          </a:p>
          <a:p>
            <a:pPr eaLnBrk="1" hangingPunct="1">
              <a:lnSpc>
                <a:spcPct val="90000"/>
              </a:lnSpc>
            </a:pPr>
            <a:r>
              <a:rPr lang="en-US" altLang="en-US" sz="1800" b="0" dirty="0" err="1"/>
              <a:t>Système</a:t>
            </a:r>
            <a:r>
              <a:rPr lang="en-US" altLang="en-US" sz="1800" b="0" dirty="0"/>
              <a:t> Pour </a:t>
            </a:r>
            <a:r>
              <a:rPr lang="en-US" altLang="en-US" sz="1800" b="0" dirty="0" err="1"/>
              <a:t>l’Observation</a:t>
            </a:r>
            <a:r>
              <a:rPr lang="en-US" altLang="en-US" sz="1800" b="0" dirty="0"/>
              <a:t> de la Terre (Spot) - 1986</a:t>
            </a:r>
          </a:p>
          <a:p>
            <a:pPr eaLnBrk="1" hangingPunct="1">
              <a:lnSpc>
                <a:spcPct val="90000"/>
              </a:lnSpc>
            </a:pPr>
            <a:endParaRPr lang="en-US" altLang="en-US" sz="1800" b="0" dirty="0"/>
          </a:p>
          <a:p>
            <a:pPr eaLnBrk="1" hangingPunct="1">
              <a:lnSpc>
                <a:spcPct val="90000"/>
              </a:lnSpc>
            </a:pPr>
            <a:r>
              <a:rPr lang="en-US" altLang="en-US" sz="1800" b="0" dirty="0"/>
              <a:t>Indian Remote Sensing (IRS) - 1988</a:t>
            </a:r>
          </a:p>
          <a:p>
            <a:pPr eaLnBrk="1" hangingPunct="1">
              <a:lnSpc>
                <a:spcPct val="90000"/>
              </a:lnSpc>
            </a:pPr>
            <a:endParaRPr lang="en-US" altLang="en-US" sz="1800" b="0" dirty="0"/>
          </a:p>
          <a:p>
            <a:pPr eaLnBrk="1" hangingPunct="1">
              <a:lnSpc>
                <a:spcPct val="85000"/>
              </a:lnSpc>
              <a:buFont typeface="Wingdings" panose="05000000000000000000" pitchFamily="2" charset="2"/>
              <a:buNone/>
            </a:pPr>
            <a:endParaRPr lang="en-US" altLang="en-US" sz="1800" b="0" dirty="0"/>
          </a:p>
          <a:p>
            <a:pPr eaLnBrk="1" hangingPunct="1">
              <a:lnSpc>
                <a:spcPct val="85000"/>
              </a:lnSpc>
              <a:buFont typeface="Wingdings" panose="05000000000000000000" pitchFamily="2" charset="2"/>
              <a:buNone/>
            </a:pPr>
            <a:endParaRPr lang="en-US" altLang="en-US" sz="1800" b="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1820A735-D71C-4091-ADA3-2B55DEB45022}"/>
              </a:ext>
            </a:extLst>
          </p:cNvPr>
          <p:cNvSpPr>
            <a:spLocks noGrp="1" noChangeArrowheads="1"/>
          </p:cNvSpPr>
          <p:nvPr>
            <p:ph type="title"/>
          </p:nvPr>
        </p:nvSpPr>
        <p:spPr/>
        <p:txBody>
          <a:bodyPr/>
          <a:lstStyle/>
          <a:p>
            <a:pPr eaLnBrk="1" hangingPunct="1">
              <a:defRPr/>
            </a:pPr>
            <a:r>
              <a:rPr lang="en-US">
                <a:latin typeface="Arial" charset="0"/>
              </a:rPr>
              <a:t>Historical “Land</a:t>
            </a:r>
            <a:r>
              <a:rPr lang="en-US" dirty="0">
                <a:latin typeface="Arial" charset="0"/>
              </a:rPr>
              <a:t>” Sensors</a:t>
            </a:r>
          </a:p>
        </p:txBody>
      </p:sp>
      <p:sp>
        <p:nvSpPr>
          <p:cNvPr id="75779" name="Rectangle 3">
            <a:extLst>
              <a:ext uri="{FF2B5EF4-FFF2-40B4-BE49-F238E27FC236}">
                <a16:creationId xmlns:a16="http://schemas.microsoft.com/office/drawing/2014/main" id="{015D39D4-AA4D-44AE-8944-72EB328A896C}"/>
              </a:ext>
            </a:extLst>
          </p:cNvPr>
          <p:cNvSpPr>
            <a:spLocks noGrp="1" noChangeArrowheads="1"/>
          </p:cNvSpPr>
          <p:nvPr>
            <p:ph type="body" idx="1"/>
          </p:nvPr>
        </p:nvSpPr>
        <p:spPr>
          <a:xfrm>
            <a:off x="3124200" y="1905000"/>
            <a:ext cx="7315200" cy="4114800"/>
          </a:xfrm>
        </p:spPr>
        <p:txBody>
          <a:bodyPr/>
          <a:lstStyle/>
          <a:p>
            <a:pPr eaLnBrk="1" hangingPunct="1">
              <a:lnSpc>
                <a:spcPct val="90000"/>
              </a:lnSpc>
            </a:pPr>
            <a:endParaRPr lang="en-US" altLang="en-US" sz="1800" b="0" dirty="0"/>
          </a:p>
          <a:p>
            <a:pPr eaLnBrk="1" hangingPunct="1">
              <a:lnSpc>
                <a:spcPct val="85000"/>
              </a:lnSpc>
            </a:pPr>
            <a:r>
              <a:rPr lang="en-US" altLang="en-US" sz="1800" b="0" dirty="0"/>
              <a:t>CASI</a:t>
            </a:r>
          </a:p>
          <a:p>
            <a:pPr lvl="1" eaLnBrk="1" hangingPunct="1">
              <a:lnSpc>
                <a:spcPct val="85000"/>
              </a:lnSpc>
            </a:pPr>
            <a:r>
              <a:rPr lang="en-US" altLang="en-US" sz="1600" b="0" dirty="0"/>
              <a:t>hyperspectral sensor</a:t>
            </a:r>
          </a:p>
          <a:p>
            <a:pPr marL="457200" lvl="1" indent="0" eaLnBrk="1" hangingPunct="1">
              <a:lnSpc>
                <a:spcPct val="85000"/>
              </a:lnSpc>
              <a:buNone/>
            </a:pPr>
            <a:r>
              <a:rPr lang="en-US" altLang="en-US" sz="1600" b="0" dirty="0"/>
              <a:t> </a:t>
            </a:r>
          </a:p>
          <a:p>
            <a:pPr lvl="1" eaLnBrk="1" hangingPunct="1">
              <a:lnSpc>
                <a:spcPct val="85000"/>
              </a:lnSpc>
            </a:pPr>
            <a:r>
              <a:rPr lang="en-US" altLang="en-US" sz="1600" b="0" dirty="0"/>
              <a:t>Spatial Resolution as high as 25 cm</a:t>
            </a:r>
          </a:p>
          <a:p>
            <a:pPr eaLnBrk="1" hangingPunct="1">
              <a:lnSpc>
                <a:spcPct val="85000"/>
              </a:lnSpc>
              <a:buFont typeface="Wingdings" panose="05000000000000000000" pitchFamily="2" charset="2"/>
              <a:buNone/>
            </a:pPr>
            <a:endParaRPr lang="en-US" altLang="en-US" sz="1800" b="0" dirty="0"/>
          </a:p>
          <a:p>
            <a:pPr eaLnBrk="1" hangingPunct="1">
              <a:lnSpc>
                <a:spcPct val="85000"/>
              </a:lnSpc>
              <a:buFont typeface="Wingdings" panose="05000000000000000000" pitchFamily="2" charset="2"/>
              <a:buNone/>
            </a:pPr>
            <a:endParaRPr lang="en-US" altLang="en-US" sz="1800" b="0" dirty="0"/>
          </a:p>
        </p:txBody>
      </p:sp>
      <p:pic>
        <p:nvPicPr>
          <p:cNvPr id="75780" name="Picture 1">
            <a:extLst>
              <a:ext uri="{FF2B5EF4-FFF2-40B4-BE49-F238E27FC236}">
                <a16:creationId xmlns:a16="http://schemas.microsoft.com/office/drawing/2014/main" id="{5F8CA823-43C8-4B20-9337-20B25C40D6F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114801"/>
            <a:ext cx="146685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TextBox 2">
            <a:extLst>
              <a:ext uri="{FF2B5EF4-FFF2-40B4-BE49-F238E27FC236}">
                <a16:creationId xmlns:a16="http://schemas.microsoft.com/office/drawing/2014/main" id="{688079AD-2F2B-4CB6-A684-61F2D8CF9986}"/>
              </a:ext>
            </a:extLst>
          </p:cNvPr>
          <p:cNvSpPr txBox="1">
            <a:spLocks noChangeArrowheads="1"/>
          </p:cNvSpPr>
          <p:nvPr/>
        </p:nvSpPr>
        <p:spPr bwMode="auto">
          <a:xfrm>
            <a:off x="3124200" y="6096000"/>
            <a:ext cx="1524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600" b="0">
                <a:solidFill>
                  <a:schemeClr val="tx2"/>
                </a:solidFill>
              </a:rPr>
              <a:t>http://www.itres.com/imagers/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4D29A8A2-379B-4FB7-95C6-4FC2DDF9A890}"/>
              </a:ext>
            </a:extLst>
          </p:cNvPr>
          <p:cNvSpPr>
            <a:spLocks noGrp="1" noChangeArrowheads="1"/>
          </p:cNvSpPr>
          <p:nvPr>
            <p:ph type="title"/>
          </p:nvPr>
        </p:nvSpPr>
        <p:spPr/>
        <p:txBody>
          <a:bodyPr/>
          <a:lstStyle/>
          <a:p>
            <a:pPr eaLnBrk="1" hangingPunct="1">
              <a:defRPr/>
            </a:pPr>
            <a:r>
              <a:rPr lang="en-US" dirty="0">
                <a:latin typeface="Arial" charset="0"/>
              </a:rPr>
              <a:t>ERS Radar Satellites</a:t>
            </a:r>
          </a:p>
        </p:txBody>
      </p:sp>
      <p:sp>
        <p:nvSpPr>
          <p:cNvPr id="77827" name="Rectangle 3">
            <a:extLst>
              <a:ext uri="{FF2B5EF4-FFF2-40B4-BE49-F238E27FC236}">
                <a16:creationId xmlns:a16="http://schemas.microsoft.com/office/drawing/2014/main" id="{EA16BEE3-3EF8-4E8E-A537-B226D6665A6F}"/>
              </a:ext>
            </a:extLst>
          </p:cNvPr>
          <p:cNvSpPr>
            <a:spLocks noGrp="1" noChangeArrowheads="1"/>
          </p:cNvSpPr>
          <p:nvPr>
            <p:ph type="body" idx="1"/>
          </p:nvPr>
        </p:nvSpPr>
        <p:spPr>
          <a:xfrm>
            <a:off x="1752600" y="1905000"/>
            <a:ext cx="7772400" cy="4114800"/>
          </a:xfrm>
        </p:spPr>
        <p:txBody>
          <a:bodyPr/>
          <a:lstStyle/>
          <a:p>
            <a:pPr eaLnBrk="1" hangingPunct="1">
              <a:lnSpc>
                <a:spcPct val="90000"/>
              </a:lnSpc>
              <a:buFont typeface="Wingdings" panose="05000000000000000000" pitchFamily="2" charset="2"/>
              <a:buNone/>
            </a:pPr>
            <a:r>
              <a:rPr lang="en-US" altLang="en-US" sz="1800" b="0" dirty="0">
                <a:solidFill>
                  <a:srgbClr val="FF0000"/>
                </a:solidFill>
              </a:rPr>
              <a:t>ERS-1 – 1991</a:t>
            </a:r>
          </a:p>
          <a:p>
            <a:pPr eaLnBrk="1" hangingPunct="1">
              <a:lnSpc>
                <a:spcPct val="90000"/>
              </a:lnSpc>
              <a:buFont typeface="Wingdings" panose="05000000000000000000" pitchFamily="2" charset="2"/>
              <a:buNone/>
            </a:pPr>
            <a:r>
              <a:rPr lang="en-US" altLang="en-US" sz="1800" b="0" dirty="0"/>
              <a:t>imaging synthetic aperture radar </a:t>
            </a:r>
          </a:p>
          <a:p>
            <a:pPr eaLnBrk="1" hangingPunct="1">
              <a:lnSpc>
                <a:spcPct val="90000"/>
              </a:lnSpc>
              <a:buFont typeface="Wingdings" panose="05000000000000000000" pitchFamily="2" charset="2"/>
              <a:buNone/>
            </a:pPr>
            <a:endParaRPr lang="en-US" altLang="en-US" sz="1800" b="0" dirty="0">
              <a:solidFill>
                <a:srgbClr val="FF0000"/>
              </a:solidFill>
            </a:endParaRPr>
          </a:p>
          <a:p>
            <a:pPr eaLnBrk="1" hangingPunct="1">
              <a:lnSpc>
                <a:spcPct val="90000"/>
              </a:lnSpc>
              <a:buFont typeface="Wingdings" panose="05000000000000000000" pitchFamily="2" charset="2"/>
              <a:buNone/>
            </a:pPr>
            <a:r>
              <a:rPr lang="en-US" altLang="en-US" sz="1800" b="0" dirty="0">
                <a:solidFill>
                  <a:srgbClr val="FF0000"/>
                </a:solidFill>
              </a:rPr>
              <a:t>ERS-2 – 1995 </a:t>
            </a:r>
          </a:p>
          <a:p>
            <a:pPr eaLnBrk="1" hangingPunct="1">
              <a:lnSpc>
                <a:spcPct val="90000"/>
              </a:lnSpc>
              <a:buFont typeface="Wingdings" panose="05000000000000000000" pitchFamily="2" charset="2"/>
              <a:buNone/>
            </a:pPr>
            <a:r>
              <a:rPr lang="en-US" altLang="en-US" sz="1800" b="0" dirty="0"/>
              <a:t>Overlapped with ERS-1, was launched in 1995 </a:t>
            </a:r>
          </a:p>
          <a:p>
            <a:pPr eaLnBrk="1" hangingPunct="1">
              <a:lnSpc>
                <a:spcPct val="90000"/>
              </a:lnSpc>
              <a:buFont typeface="Wingdings" panose="05000000000000000000" pitchFamily="2" charset="2"/>
              <a:buNone/>
            </a:pPr>
            <a:r>
              <a:rPr lang="en-US" altLang="en-US" sz="1800" b="0" dirty="0"/>
              <a:t>additional sensor for atmospheric ozone research </a:t>
            </a:r>
          </a:p>
          <a:p>
            <a:pPr eaLnBrk="1" hangingPunct="1">
              <a:lnSpc>
                <a:spcPct val="90000"/>
              </a:lnSpc>
              <a:buFont typeface="Wingdings" panose="05000000000000000000" pitchFamily="2" charset="2"/>
              <a:buNone/>
            </a:pPr>
            <a:r>
              <a:rPr lang="en-US" altLang="en-US" sz="1800" b="0" dirty="0"/>
              <a:t> </a:t>
            </a:r>
          </a:p>
          <a:p>
            <a:pPr eaLnBrk="1" hangingPunct="1">
              <a:lnSpc>
                <a:spcPct val="90000"/>
              </a:lnSpc>
              <a:buFont typeface="Wingdings" panose="05000000000000000000" pitchFamily="2" charset="2"/>
              <a:buNone/>
            </a:pPr>
            <a:endParaRPr lang="en-US" altLang="en-US" sz="1800" b="0" dirty="0"/>
          </a:p>
          <a:p>
            <a:pPr eaLnBrk="1" hangingPunct="1">
              <a:lnSpc>
                <a:spcPct val="90000"/>
              </a:lnSpc>
              <a:buFont typeface="Wingdings" panose="05000000000000000000" pitchFamily="2" charset="2"/>
              <a:buNone/>
            </a:pPr>
            <a:endParaRPr lang="en-US" altLang="en-US" sz="1800" b="0" dirty="0"/>
          </a:p>
        </p:txBody>
      </p:sp>
      <p:pic>
        <p:nvPicPr>
          <p:cNvPr id="77828" name="Picture 4" descr="chp3ani">
            <a:extLst>
              <a:ext uri="{FF2B5EF4-FFF2-40B4-BE49-F238E27FC236}">
                <a16:creationId xmlns:a16="http://schemas.microsoft.com/office/drawing/2014/main" id="{22ACF013-2962-474C-B3B9-BEE4E107AB2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3748088"/>
            <a:ext cx="2514600" cy="310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B674D19-A5AB-42C4-8E7A-A979760F6128}"/>
              </a:ext>
            </a:extLst>
          </p:cNvPr>
          <p:cNvSpPr/>
          <p:nvPr/>
        </p:nvSpPr>
        <p:spPr>
          <a:xfrm>
            <a:off x="1524000" y="6642100"/>
            <a:ext cx="4572000" cy="215900"/>
          </a:xfrm>
          <a:prstGeom prst="rect">
            <a:avLst/>
          </a:prstGeom>
        </p:spPr>
        <p:txBody>
          <a:bodyPr>
            <a:spAutoFit/>
          </a:bodyPr>
          <a:lstStyle/>
          <a:p>
            <a:pPr eaLnBrk="1" hangingPunct="1">
              <a:defRPr/>
            </a:pPr>
            <a:r>
              <a:rPr lang="en-US" sz="800" dirty="0">
                <a:effectLst>
                  <a:outerShdw blurRad="38100" dist="38100" dir="2700000" algn="tl">
                    <a:srgbClr val="000000">
                      <a:alpha val="43137"/>
                    </a:srgbClr>
                  </a:outerShdw>
                </a:effectLst>
                <a:latin typeface="Arial" charset="0"/>
              </a:rPr>
              <a:t>http://www.esa.int/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06AF996A-E0A2-4A84-97CB-7D31797BF4C2}"/>
              </a:ext>
            </a:extLst>
          </p:cNvPr>
          <p:cNvSpPr>
            <a:spLocks noGrp="1" noChangeArrowheads="1"/>
          </p:cNvSpPr>
          <p:nvPr>
            <p:ph type="title"/>
          </p:nvPr>
        </p:nvSpPr>
        <p:spPr/>
        <p:txBody>
          <a:bodyPr/>
          <a:lstStyle/>
          <a:p>
            <a:pPr eaLnBrk="1" hangingPunct="1">
              <a:defRPr/>
            </a:pPr>
            <a:r>
              <a:rPr lang="en-US">
                <a:latin typeface="Arial" charset="0"/>
              </a:rPr>
              <a:t>Radar Satellites</a:t>
            </a:r>
          </a:p>
        </p:txBody>
      </p:sp>
      <p:sp>
        <p:nvSpPr>
          <p:cNvPr id="79875" name="Rectangle 3">
            <a:extLst>
              <a:ext uri="{FF2B5EF4-FFF2-40B4-BE49-F238E27FC236}">
                <a16:creationId xmlns:a16="http://schemas.microsoft.com/office/drawing/2014/main" id="{8F6C6CB3-4825-42ED-844B-C0664A87EEF8}"/>
              </a:ext>
            </a:extLst>
          </p:cNvPr>
          <p:cNvSpPr>
            <a:spLocks noGrp="1" noChangeArrowheads="1"/>
          </p:cNvSpPr>
          <p:nvPr>
            <p:ph type="body" idx="1"/>
          </p:nvPr>
        </p:nvSpPr>
        <p:spPr>
          <a:xfrm>
            <a:off x="1752600" y="1981200"/>
            <a:ext cx="7772400" cy="4114800"/>
          </a:xfrm>
        </p:spPr>
        <p:txBody>
          <a:bodyPr/>
          <a:lstStyle/>
          <a:p>
            <a:pPr eaLnBrk="1" hangingPunct="1">
              <a:lnSpc>
                <a:spcPct val="90000"/>
              </a:lnSpc>
              <a:defRPr/>
            </a:pPr>
            <a:r>
              <a:rPr lang="en-US" altLang="en-US" sz="1800" b="0" dirty="0"/>
              <a:t>first ‘tandem’ mission </a:t>
            </a:r>
          </a:p>
          <a:p>
            <a:pPr eaLnBrk="1" hangingPunct="1">
              <a:lnSpc>
                <a:spcPct val="90000"/>
              </a:lnSpc>
              <a:defRPr/>
            </a:pPr>
            <a:r>
              <a:rPr lang="en-US" altLang="en-US" sz="1800" b="0" dirty="0"/>
              <a:t>both satellites orbited Earth only 24 hours apart. </a:t>
            </a:r>
          </a:p>
          <a:p>
            <a:pPr eaLnBrk="1" hangingPunct="1">
              <a:lnSpc>
                <a:spcPct val="90000"/>
              </a:lnSpc>
              <a:defRPr/>
            </a:pPr>
            <a:endParaRPr lang="en-US" altLang="en-US" sz="1800" b="0" dirty="0"/>
          </a:p>
          <a:p>
            <a:pPr eaLnBrk="1" hangingPunct="1">
              <a:lnSpc>
                <a:spcPct val="90000"/>
              </a:lnSpc>
              <a:defRPr/>
            </a:pPr>
            <a:r>
              <a:rPr lang="en-US" altLang="en-US" sz="1800" b="0" dirty="0"/>
              <a:t>in March 2000, failure, ERS-1 ending its operations</a:t>
            </a:r>
          </a:p>
          <a:p>
            <a:pPr eaLnBrk="1" hangingPunct="1">
              <a:lnSpc>
                <a:spcPct val="90000"/>
              </a:lnSpc>
              <a:defRPr/>
            </a:pPr>
            <a:r>
              <a:rPr lang="en-US" altLang="en-US" sz="1800" b="0" dirty="0"/>
              <a:t>in July 2011, ERS-2 was retired</a:t>
            </a:r>
          </a:p>
          <a:p>
            <a:pPr eaLnBrk="1" hangingPunct="1">
              <a:lnSpc>
                <a:spcPct val="90000"/>
              </a:lnSpc>
              <a:buFont typeface="Wingdings" panose="05000000000000000000" pitchFamily="2" charset="2"/>
              <a:buNone/>
              <a:defRPr/>
            </a:pPr>
            <a:endParaRPr lang="en-US" altLang="en-US" sz="1800" b="0" dirty="0"/>
          </a:p>
          <a:p>
            <a:pPr eaLnBrk="1" hangingPunct="1">
              <a:lnSpc>
                <a:spcPct val="90000"/>
              </a:lnSpc>
              <a:buFont typeface="Wingdings" panose="05000000000000000000" pitchFamily="2" charset="2"/>
              <a:buNone/>
              <a:defRPr/>
            </a:pPr>
            <a:endParaRPr lang="en-US" altLang="en-US" sz="1800" b="0" dirty="0"/>
          </a:p>
        </p:txBody>
      </p:sp>
      <p:pic>
        <p:nvPicPr>
          <p:cNvPr id="79876" name="Picture 4" descr="chp3ani">
            <a:extLst>
              <a:ext uri="{FF2B5EF4-FFF2-40B4-BE49-F238E27FC236}">
                <a16:creationId xmlns:a16="http://schemas.microsoft.com/office/drawing/2014/main" id="{C6533986-39EC-4BCD-A410-2AC231E13C6E}"/>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012114" y="3573464"/>
            <a:ext cx="2655887"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98FBD11C-C7F7-4626-9ACA-3F6B95CD8F37}"/>
              </a:ext>
            </a:extLst>
          </p:cNvPr>
          <p:cNvSpPr/>
          <p:nvPr/>
        </p:nvSpPr>
        <p:spPr>
          <a:xfrm>
            <a:off x="1524000" y="6642100"/>
            <a:ext cx="4572000" cy="215900"/>
          </a:xfrm>
          <a:prstGeom prst="rect">
            <a:avLst/>
          </a:prstGeom>
        </p:spPr>
        <p:txBody>
          <a:bodyPr>
            <a:spAutoFit/>
          </a:bodyPr>
          <a:lstStyle/>
          <a:p>
            <a:pPr eaLnBrk="1" hangingPunct="1">
              <a:defRPr/>
            </a:pPr>
            <a:r>
              <a:rPr lang="en-US" sz="800" dirty="0">
                <a:effectLst>
                  <a:outerShdw blurRad="38100" dist="38100" dir="2700000" algn="tl">
                    <a:srgbClr val="000000">
                      <a:alpha val="43137"/>
                    </a:srgbClr>
                  </a:outerShdw>
                </a:effectLst>
                <a:latin typeface="Arial" charset="0"/>
              </a:rPr>
              <a:t>http://www.esa.int/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9F5776CB-91E0-4782-83C5-172366F604E8}"/>
              </a:ext>
            </a:extLst>
          </p:cNvPr>
          <p:cNvSpPr>
            <a:spLocks noGrp="1" noChangeArrowheads="1"/>
          </p:cNvSpPr>
          <p:nvPr>
            <p:ph type="title"/>
          </p:nvPr>
        </p:nvSpPr>
        <p:spPr/>
        <p:txBody>
          <a:bodyPr/>
          <a:lstStyle/>
          <a:p>
            <a:pPr eaLnBrk="1" hangingPunct="1">
              <a:defRPr/>
            </a:pPr>
            <a:r>
              <a:rPr lang="en-US" dirty="0">
                <a:latin typeface="Arial" charset="0"/>
              </a:rPr>
              <a:t>ERS Radar Satellites</a:t>
            </a:r>
          </a:p>
        </p:txBody>
      </p:sp>
      <p:sp>
        <p:nvSpPr>
          <p:cNvPr id="81923" name="Rectangle 3">
            <a:extLst>
              <a:ext uri="{FF2B5EF4-FFF2-40B4-BE49-F238E27FC236}">
                <a16:creationId xmlns:a16="http://schemas.microsoft.com/office/drawing/2014/main" id="{8AD5917B-C88D-4F9B-8C75-C4F2614A8616}"/>
              </a:ext>
            </a:extLst>
          </p:cNvPr>
          <p:cNvSpPr>
            <a:spLocks noGrp="1" noChangeArrowheads="1"/>
          </p:cNvSpPr>
          <p:nvPr>
            <p:ph type="body" idx="1"/>
          </p:nvPr>
        </p:nvSpPr>
        <p:spPr>
          <a:xfrm>
            <a:off x="1752600" y="1905000"/>
            <a:ext cx="7772400" cy="4114800"/>
          </a:xfrm>
        </p:spPr>
        <p:txBody>
          <a:bodyPr/>
          <a:lstStyle/>
          <a:p>
            <a:pPr eaLnBrk="1" hangingPunct="1">
              <a:lnSpc>
                <a:spcPct val="90000"/>
              </a:lnSpc>
              <a:buFont typeface="Wingdings" panose="05000000000000000000" pitchFamily="2" charset="2"/>
              <a:buNone/>
            </a:pPr>
            <a:r>
              <a:rPr lang="en-US" altLang="en-US" sz="1800" b="0" dirty="0" err="1">
                <a:solidFill>
                  <a:srgbClr val="FF0000"/>
                </a:solidFill>
              </a:rPr>
              <a:t>Envisat</a:t>
            </a:r>
            <a:r>
              <a:rPr lang="en-US" altLang="en-US" sz="1800" b="0" dirty="0">
                <a:solidFill>
                  <a:srgbClr val="FF0000"/>
                </a:solidFill>
              </a:rPr>
              <a:t> -  2002</a:t>
            </a:r>
          </a:p>
          <a:p>
            <a:pPr eaLnBrk="1" hangingPunct="1">
              <a:lnSpc>
                <a:spcPct val="90000"/>
              </a:lnSpc>
            </a:pPr>
            <a:r>
              <a:rPr lang="en-US" altLang="en-US" sz="1800" b="0" dirty="0" err="1"/>
              <a:t>Envisat</a:t>
            </a:r>
            <a:r>
              <a:rPr lang="en-US" altLang="en-US" sz="1800" b="0" dirty="0"/>
              <a:t> is the largest Earth Observation spacecraft ever built. </a:t>
            </a:r>
          </a:p>
          <a:p>
            <a:pPr eaLnBrk="1" hangingPunct="1">
              <a:lnSpc>
                <a:spcPct val="90000"/>
              </a:lnSpc>
            </a:pPr>
            <a:endParaRPr lang="en-US" altLang="en-US" sz="1800" b="0" dirty="0"/>
          </a:p>
          <a:p>
            <a:pPr eaLnBrk="1" hangingPunct="1">
              <a:lnSpc>
                <a:spcPct val="90000"/>
              </a:lnSpc>
            </a:pPr>
            <a:r>
              <a:rPr lang="en-US" altLang="en-US" sz="1800" b="0" dirty="0"/>
              <a:t>Communication with this satellite was “lost”. </a:t>
            </a:r>
          </a:p>
          <a:p>
            <a:pPr eaLnBrk="1" hangingPunct="1">
              <a:lnSpc>
                <a:spcPct val="90000"/>
              </a:lnSpc>
              <a:buFont typeface="Wingdings" panose="05000000000000000000" pitchFamily="2" charset="2"/>
              <a:buNone/>
            </a:pPr>
            <a:r>
              <a:rPr lang="en-US" altLang="en-US" sz="1800" b="0" dirty="0"/>
              <a:t> </a:t>
            </a:r>
          </a:p>
          <a:p>
            <a:pPr eaLnBrk="1" hangingPunct="1">
              <a:lnSpc>
                <a:spcPct val="90000"/>
              </a:lnSpc>
              <a:buFont typeface="Wingdings" panose="05000000000000000000" pitchFamily="2" charset="2"/>
              <a:buNone/>
            </a:pPr>
            <a:endParaRPr lang="en-US" altLang="en-US" sz="1800" b="0" dirty="0"/>
          </a:p>
          <a:p>
            <a:pPr eaLnBrk="1" hangingPunct="1">
              <a:lnSpc>
                <a:spcPct val="90000"/>
              </a:lnSpc>
              <a:buFont typeface="Wingdings" panose="05000000000000000000" pitchFamily="2" charset="2"/>
              <a:buNone/>
            </a:pPr>
            <a:endParaRPr lang="en-US" altLang="en-US" sz="1800" b="0" dirty="0"/>
          </a:p>
        </p:txBody>
      </p:sp>
      <p:sp>
        <p:nvSpPr>
          <p:cNvPr id="5" name="Rectangle 4">
            <a:extLst>
              <a:ext uri="{FF2B5EF4-FFF2-40B4-BE49-F238E27FC236}">
                <a16:creationId xmlns:a16="http://schemas.microsoft.com/office/drawing/2014/main" id="{6355B4A0-515C-4578-AA66-67EB221E5E8A}"/>
              </a:ext>
            </a:extLst>
          </p:cNvPr>
          <p:cNvSpPr/>
          <p:nvPr/>
        </p:nvSpPr>
        <p:spPr>
          <a:xfrm>
            <a:off x="1524000" y="6642100"/>
            <a:ext cx="4572000" cy="215900"/>
          </a:xfrm>
          <a:prstGeom prst="rect">
            <a:avLst/>
          </a:prstGeom>
        </p:spPr>
        <p:txBody>
          <a:bodyPr>
            <a:spAutoFit/>
          </a:bodyPr>
          <a:lstStyle/>
          <a:p>
            <a:pPr eaLnBrk="1" hangingPunct="1">
              <a:defRPr/>
            </a:pPr>
            <a:r>
              <a:rPr lang="en-US" sz="800" dirty="0">
                <a:effectLst>
                  <a:outerShdw blurRad="38100" dist="38100" dir="2700000" algn="tl">
                    <a:srgbClr val="000000">
                      <a:alpha val="43137"/>
                    </a:srgbClr>
                  </a:outerShdw>
                </a:effectLst>
                <a:latin typeface="Arial" charset="0"/>
              </a:rPr>
              <a:t>http://www.esa.int/</a:t>
            </a:r>
          </a:p>
        </p:txBody>
      </p:sp>
      <p:pic>
        <p:nvPicPr>
          <p:cNvPr id="81925" name="Picture 2" descr="Cyclone Nargis">
            <a:extLst>
              <a:ext uri="{FF2B5EF4-FFF2-40B4-BE49-F238E27FC236}">
                <a16:creationId xmlns:a16="http://schemas.microsoft.com/office/drawing/2014/main" id="{72005857-78F0-4015-AA67-3CEABB7672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0" y="3499827"/>
            <a:ext cx="14859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332903AC-0FB4-4A32-8873-00D6EAA63755}"/>
              </a:ext>
            </a:extLst>
          </p:cNvPr>
          <p:cNvSpPr>
            <a:spLocks noGrp="1" noChangeArrowheads="1"/>
          </p:cNvSpPr>
          <p:nvPr>
            <p:ph type="title"/>
          </p:nvPr>
        </p:nvSpPr>
        <p:spPr/>
        <p:txBody>
          <a:bodyPr/>
          <a:lstStyle/>
          <a:p>
            <a:pPr eaLnBrk="1" hangingPunct="1">
              <a:defRPr/>
            </a:pPr>
            <a:r>
              <a:rPr lang="en-US" dirty="0">
                <a:latin typeface="Arial" charset="0"/>
              </a:rPr>
              <a:t>Canadian Radar Satellites</a:t>
            </a:r>
          </a:p>
        </p:txBody>
      </p:sp>
      <p:sp>
        <p:nvSpPr>
          <p:cNvPr id="83971" name="Rectangle 3">
            <a:extLst>
              <a:ext uri="{FF2B5EF4-FFF2-40B4-BE49-F238E27FC236}">
                <a16:creationId xmlns:a16="http://schemas.microsoft.com/office/drawing/2014/main" id="{1DAF7F50-936F-4C52-9EC1-505E87947DAA}"/>
              </a:ext>
            </a:extLst>
          </p:cNvPr>
          <p:cNvSpPr>
            <a:spLocks noGrp="1" noChangeArrowheads="1"/>
          </p:cNvSpPr>
          <p:nvPr>
            <p:ph type="body" idx="1"/>
          </p:nvPr>
        </p:nvSpPr>
        <p:spPr>
          <a:xfrm>
            <a:off x="2514600" y="1905000"/>
            <a:ext cx="7772400" cy="4114800"/>
          </a:xfrm>
        </p:spPr>
        <p:txBody>
          <a:bodyPr/>
          <a:lstStyle/>
          <a:p>
            <a:pPr eaLnBrk="1" hangingPunct="1">
              <a:lnSpc>
                <a:spcPct val="90000"/>
              </a:lnSpc>
              <a:buFont typeface="Wingdings" panose="05000000000000000000" pitchFamily="2" charset="2"/>
              <a:buNone/>
            </a:pPr>
            <a:endParaRPr lang="en-US" altLang="en-US" sz="1800" b="0" dirty="0"/>
          </a:p>
          <a:p>
            <a:pPr eaLnBrk="1" hangingPunct="1">
              <a:lnSpc>
                <a:spcPct val="90000"/>
              </a:lnSpc>
              <a:buFont typeface="Wingdings" panose="05000000000000000000" pitchFamily="2" charset="2"/>
              <a:buNone/>
            </a:pPr>
            <a:r>
              <a:rPr lang="en-US" altLang="en-US" sz="1800" b="0" dirty="0" err="1"/>
              <a:t>Radarsat</a:t>
            </a:r>
            <a:r>
              <a:rPr lang="en-US" altLang="en-US" sz="1800" b="0" dirty="0"/>
              <a:t> - 1995 </a:t>
            </a:r>
          </a:p>
          <a:p>
            <a:pPr eaLnBrk="1" hangingPunct="1">
              <a:lnSpc>
                <a:spcPct val="90000"/>
              </a:lnSpc>
            </a:pPr>
            <a:r>
              <a:rPr lang="en-US" altLang="en-US" sz="1800" b="0" dirty="0"/>
              <a:t>Synthetic Aperture Radar (SAR). </a:t>
            </a:r>
          </a:p>
          <a:p>
            <a:pPr eaLnBrk="1" hangingPunct="1">
              <a:lnSpc>
                <a:spcPct val="90000"/>
              </a:lnSpc>
            </a:pPr>
            <a:r>
              <a:rPr lang="en-US" altLang="en-US" sz="1800" b="0" dirty="0"/>
              <a:t>"see" through clouds, haze, smoke, and darkness. </a:t>
            </a:r>
          </a:p>
          <a:p>
            <a:pPr eaLnBrk="1" hangingPunct="1">
              <a:lnSpc>
                <a:spcPct val="90000"/>
              </a:lnSpc>
            </a:pPr>
            <a:endParaRPr lang="en-US" altLang="en-US" sz="1800" b="0" dirty="0"/>
          </a:p>
          <a:p>
            <a:pPr eaLnBrk="1" hangingPunct="1">
              <a:lnSpc>
                <a:spcPct val="90000"/>
              </a:lnSpc>
            </a:pPr>
            <a:r>
              <a:rPr lang="en-US" altLang="en-US" sz="1800" b="0" dirty="0"/>
              <a:t>significant advantages</a:t>
            </a:r>
          </a:p>
        </p:txBody>
      </p:sp>
      <p:pic>
        <p:nvPicPr>
          <p:cNvPr id="83972" name="Picture 2" descr="Radarsat-1">
            <a:extLst>
              <a:ext uri="{FF2B5EF4-FFF2-40B4-BE49-F238E27FC236}">
                <a16:creationId xmlns:a16="http://schemas.microsoft.com/office/drawing/2014/main" id="{72741C2B-C108-4F9E-B9DC-24F6FED245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3962401"/>
            <a:ext cx="3124200" cy="197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AE1E7454-4B06-4FE7-8B63-10DC3BC4F11D}"/>
              </a:ext>
            </a:extLst>
          </p:cNvPr>
          <p:cNvSpPr/>
          <p:nvPr/>
        </p:nvSpPr>
        <p:spPr>
          <a:xfrm>
            <a:off x="1524000" y="6477000"/>
            <a:ext cx="4572000" cy="215900"/>
          </a:xfrm>
          <a:prstGeom prst="rect">
            <a:avLst/>
          </a:prstGeom>
        </p:spPr>
        <p:txBody>
          <a:bodyPr>
            <a:spAutoFit/>
          </a:bodyPr>
          <a:lstStyle/>
          <a:p>
            <a:pPr eaLnBrk="1" hangingPunct="1">
              <a:defRPr/>
            </a:pPr>
            <a:r>
              <a:rPr lang="en-US" sz="800" dirty="0">
                <a:effectLst>
                  <a:outerShdw blurRad="38100" dist="38100" dir="2700000" algn="tl">
                    <a:srgbClr val="000000">
                      <a:alpha val="43137"/>
                    </a:srgbClr>
                  </a:outerShdw>
                </a:effectLst>
                <a:latin typeface="Arial" charset="0"/>
              </a:rPr>
              <a:t>http://gs.mdacorporation.com/SatelliteData/Radarsat1/Radarsat1.aspx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FAAE3-016D-4532-805A-FBBBADEB9E51}"/>
              </a:ext>
            </a:extLst>
          </p:cNvPr>
          <p:cNvSpPr>
            <a:spLocks noGrp="1"/>
          </p:cNvSpPr>
          <p:nvPr>
            <p:ph type="title"/>
          </p:nvPr>
        </p:nvSpPr>
        <p:spPr/>
        <p:txBody>
          <a:bodyPr/>
          <a:lstStyle/>
          <a:p>
            <a:pPr>
              <a:defRPr/>
            </a:pPr>
            <a:r>
              <a:rPr lang="en-US" dirty="0" err="1">
                <a:latin typeface="+mn-lt"/>
              </a:rPr>
              <a:t>Radarsat</a:t>
            </a:r>
            <a:r>
              <a:rPr lang="en-US" dirty="0">
                <a:latin typeface="+mn-lt"/>
              </a:rPr>
              <a:t> -1</a:t>
            </a:r>
          </a:p>
        </p:txBody>
      </p:sp>
      <p:sp>
        <p:nvSpPr>
          <p:cNvPr id="86019" name="Content Placeholder 2">
            <a:extLst>
              <a:ext uri="{FF2B5EF4-FFF2-40B4-BE49-F238E27FC236}">
                <a16:creationId xmlns:a16="http://schemas.microsoft.com/office/drawing/2014/main" id="{67F59A42-0C69-49A4-98E9-E0ACA390A00A}"/>
              </a:ext>
            </a:extLst>
          </p:cNvPr>
          <p:cNvSpPr>
            <a:spLocks noGrp="1" noChangeArrowheads="1"/>
          </p:cNvSpPr>
          <p:nvPr>
            <p:ph idx="1"/>
          </p:nvPr>
        </p:nvSpPr>
        <p:spPr>
          <a:xfrm>
            <a:off x="2133600" y="1828800"/>
            <a:ext cx="7772400" cy="4114800"/>
          </a:xfrm>
        </p:spPr>
        <p:txBody>
          <a:bodyPr/>
          <a:lstStyle/>
          <a:p>
            <a:endParaRPr lang="en-US" altLang="en-US" sz="1800"/>
          </a:p>
          <a:p>
            <a:endParaRPr lang="en-US" altLang="en-US" sz="1800"/>
          </a:p>
          <a:p>
            <a:r>
              <a:rPr lang="en-US" altLang="en-US" sz="1800"/>
              <a:t>Initially operated by a company called Radarsat International (RSI)</a:t>
            </a:r>
          </a:p>
          <a:p>
            <a:endParaRPr lang="en-US" altLang="en-US" sz="1800"/>
          </a:p>
          <a:p>
            <a:r>
              <a:rPr lang="en-US" altLang="en-US" sz="1800"/>
              <a:t>This company was bought out by MacDonald Dettwiler and Associates (MDA)</a:t>
            </a:r>
          </a:p>
          <a:p>
            <a:endParaRPr lang="en-US" altLang="en-US" sz="1800"/>
          </a:p>
          <a:p>
            <a:r>
              <a:rPr lang="en-US" altLang="en-US" sz="1800"/>
              <a:t>RADARSAT-1 failed on March 29, 2013</a:t>
            </a:r>
          </a:p>
          <a:p>
            <a:endParaRPr lang="en-US" altLang="en-US" sz="1800"/>
          </a:p>
        </p:txBody>
      </p:sp>
      <p:pic>
        <p:nvPicPr>
          <p:cNvPr id="86020" name="Picture 2" descr="Radarsat-1">
            <a:extLst>
              <a:ext uri="{FF2B5EF4-FFF2-40B4-BE49-F238E27FC236}">
                <a16:creationId xmlns:a16="http://schemas.microsoft.com/office/drawing/2014/main" id="{77092783-E4CB-4854-B7BF-BDCD03AAB2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7201" y="5334000"/>
            <a:ext cx="24288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83FCB-6E85-475F-95AB-11969CA2EC2E}"/>
              </a:ext>
            </a:extLst>
          </p:cNvPr>
          <p:cNvSpPr>
            <a:spLocks noGrp="1"/>
          </p:cNvSpPr>
          <p:nvPr>
            <p:ph type="title"/>
          </p:nvPr>
        </p:nvSpPr>
        <p:spPr/>
        <p:txBody>
          <a:bodyPr/>
          <a:lstStyle/>
          <a:p>
            <a:pPr>
              <a:defRPr/>
            </a:pPr>
            <a:r>
              <a:rPr lang="en-US" dirty="0" err="1">
                <a:latin typeface="+mn-lt"/>
              </a:rPr>
              <a:t>Radarsat</a:t>
            </a:r>
            <a:r>
              <a:rPr lang="en-US" dirty="0">
                <a:latin typeface="+mn-lt"/>
              </a:rPr>
              <a:t> -2</a:t>
            </a:r>
          </a:p>
        </p:txBody>
      </p:sp>
      <p:sp>
        <p:nvSpPr>
          <p:cNvPr id="87043" name="Content Placeholder 2">
            <a:extLst>
              <a:ext uri="{FF2B5EF4-FFF2-40B4-BE49-F238E27FC236}">
                <a16:creationId xmlns:a16="http://schemas.microsoft.com/office/drawing/2014/main" id="{FE68885F-3FB1-4A34-8A3F-3A3CCAC0D410}"/>
              </a:ext>
            </a:extLst>
          </p:cNvPr>
          <p:cNvSpPr>
            <a:spLocks noGrp="1" noChangeArrowheads="1"/>
          </p:cNvSpPr>
          <p:nvPr>
            <p:ph idx="1"/>
          </p:nvPr>
        </p:nvSpPr>
        <p:spPr>
          <a:xfrm>
            <a:off x="2133600" y="1828800"/>
            <a:ext cx="7772400" cy="4114800"/>
          </a:xfrm>
        </p:spPr>
        <p:txBody>
          <a:bodyPr/>
          <a:lstStyle/>
          <a:p>
            <a:r>
              <a:rPr lang="en-US" altLang="en-US" sz="1800" dirty="0"/>
              <a:t>RADARSAT-2: Canada's next-generation commercial SAR satellite. </a:t>
            </a:r>
          </a:p>
          <a:p>
            <a:endParaRPr lang="en-US" altLang="en-US" sz="1800" dirty="0"/>
          </a:p>
          <a:p>
            <a:r>
              <a:rPr lang="en-US" altLang="en-US" sz="1800" dirty="0"/>
              <a:t>MDA Geospatial Services operates the satellite and ground segment, and holds the worldwide distribution rights to RADARSAT-2 products.</a:t>
            </a:r>
          </a:p>
        </p:txBody>
      </p:sp>
      <p:sp>
        <p:nvSpPr>
          <p:cNvPr id="4" name="Rectangle 3">
            <a:extLst>
              <a:ext uri="{FF2B5EF4-FFF2-40B4-BE49-F238E27FC236}">
                <a16:creationId xmlns:a16="http://schemas.microsoft.com/office/drawing/2014/main" id="{88D5FD3C-C87E-444A-82BC-9FFF7DB12086}"/>
              </a:ext>
            </a:extLst>
          </p:cNvPr>
          <p:cNvSpPr/>
          <p:nvPr/>
        </p:nvSpPr>
        <p:spPr>
          <a:xfrm>
            <a:off x="1676400" y="6248400"/>
            <a:ext cx="4572000" cy="338138"/>
          </a:xfrm>
          <a:prstGeom prst="rect">
            <a:avLst/>
          </a:prstGeom>
        </p:spPr>
        <p:txBody>
          <a:bodyPr>
            <a:spAutoFit/>
          </a:bodyPr>
          <a:lstStyle/>
          <a:p>
            <a:pPr eaLnBrk="1" hangingPunct="1">
              <a:defRPr/>
            </a:pPr>
            <a:r>
              <a:rPr lang="en-US" sz="800" dirty="0">
                <a:effectLst>
                  <a:outerShdw blurRad="38100" dist="38100" dir="2700000" algn="tl">
                    <a:srgbClr val="000000">
                      <a:alpha val="43137"/>
                    </a:srgbClr>
                  </a:outerShdw>
                </a:effectLst>
                <a:latin typeface="Arial" charset="0"/>
                <a:hlinkClick r:id="rId2"/>
              </a:rPr>
              <a:t>http://gs.mdacorporation.com/SatelliteData/Radarsat2/Radarsat2.aspx</a:t>
            </a:r>
            <a:endParaRPr lang="en-US" sz="800" dirty="0">
              <a:effectLst>
                <a:outerShdw blurRad="38100" dist="38100" dir="2700000" algn="tl">
                  <a:srgbClr val="000000">
                    <a:alpha val="43137"/>
                  </a:srgbClr>
                </a:outerShdw>
              </a:effectLst>
              <a:latin typeface="Arial" charset="0"/>
            </a:endParaRPr>
          </a:p>
          <a:p>
            <a:pPr eaLnBrk="1" hangingPunct="1">
              <a:defRPr/>
            </a:pPr>
            <a:r>
              <a:rPr lang="en-US" sz="800" dirty="0">
                <a:effectLst>
                  <a:outerShdw blurRad="38100" dist="38100" dir="2700000" algn="tl">
                    <a:srgbClr val="000000">
                      <a:alpha val="43137"/>
                    </a:srgbClr>
                  </a:outerShdw>
                </a:effectLst>
                <a:latin typeface="Arial" charset="0"/>
                <a:hlinkClick r:id="rId3"/>
              </a:rPr>
              <a:t>https://www.maxar.com/our-company/meet-maxar</a:t>
            </a:r>
            <a:r>
              <a:rPr lang="en-US" sz="800" dirty="0">
                <a:effectLst>
                  <a:outerShdw blurRad="38100" dist="38100" dir="2700000" algn="tl">
                    <a:srgbClr val="000000">
                      <a:alpha val="43137"/>
                    </a:srgbClr>
                  </a:outerShdw>
                </a:effectLst>
                <a:latin typeface="Arial" charset="0"/>
              </a:rPr>
              <a:t> </a:t>
            </a:r>
          </a:p>
        </p:txBody>
      </p:sp>
      <p:pic>
        <p:nvPicPr>
          <p:cNvPr id="87045" name="Picture 2" descr="Radarsat-1">
            <a:extLst>
              <a:ext uri="{FF2B5EF4-FFF2-40B4-BE49-F238E27FC236}">
                <a16:creationId xmlns:a16="http://schemas.microsoft.com/office/drawing/2014/main" id="{4FA995DF-2A73-444D-92BF-14620022B8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1" y="5334000"/>
            <a:ext cx="24288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20B73-5799-4B48-95DB-5278C7F8CDCC}"/>
              </a:ext>
            </a:extLst>
          </p:cNvPr>
          <p:cNvSpPr>
            <a:spLocks noGrp="1"/>
          </p:cNvSpPr>
          <p:nvPr>
            <p:ph type="title"/>
          </p:nvPr>
        </p:nvSpPr>
        <p:spPr/>
        <p:txBody>
          <a:bodyPr/>
          <a:lstStyle/>
          <a:p>
            <a:pPr>
              <a:defRPr/>
            </a:pPr>
            <a:r>
              <a:rPr lang="en-US" dirty="0">
                <a:latin typeface="+mn-lt"/>
              </a:rPr>
              <a:t>MDA Controversy</a:t>
            </a:r>
          </a:p>
        </p:txBody>
      </p:sp>
      <p:sp>
        <p:nvSpPr>
          <p:cNvPr id="88067" name="Content Placeholder 2">
            <a:extLst>
              <a:ext uri="{FF2B5EF4-FFF2-40B4-BE49-F238E27FC236}">
                <a16:creationId xmlns:a16="http://schemas.microsoft.com/office/drawing/2014/main" id="{7E4DA9F3-DBAF-42C5-A3FF-EADABB521F63}"/>
              </a:ext>
            </a:extLst>
          </p:cNvPr>
          <p:cNvSpPr>
            <a:spLocks noGrp="1" noChangeArrowheads="1"/>
          </p:cNvSpPr>
          <p:nvPr>
            <p:ph idx="1"/>
          </p:nvPr>
        </p:nvSpPr>
        <p:spPr>
          <a:xfrm>
            <a:off x="2133600" y="1828800"/>
            <a:ext cx="7772400" cy="4114800"/>
          </a:xfrm>
        </p:spPr>
        <p:txBody>
          <a:bodyPr/>
          <a:lstStyle/>
          <a:p>
            <a:endParaRPr lang="en-US" altLang="en-US" sz="1800" dirty="0"/>
          </a:p>
          <a:p>
            <a:endParaRPr lang="en-US" altLang="en-US" sz="1800" dirty="0"/>
          </a:p>
          <a:p>
            <a:r>
              <a:rPr lang="en-US" altLang="en-US" sz="1800" dirty="0"/>
              <a:t>Controversy about sale of MDA space division in 2008</a:t>
            </a:r>
          </a:p>
          <a:p>
            <a:endParaRPr lang="en-US" altLang="en-US" sz="1800" dirty="0"/>
          </a:p>
          <a:p>
            <a:r>
              <a:rPr lang="en-US" altLang="en-US" sz="1800" dirty="0">
                <a:hlinkClick r:id="rId2"/>
              </a:rPr>
              <a:t>http://www.cbc.ca/news/business/federal-government-blocks-sale-of-mda-space-division-1.703999</a:t>
            </a:r>
            <a:r>
              <a:rPr lang="en-US" altLang="en-US" sz="1800" dirty="0"/>
              <a:t> </a:t>
            </a:r>
          </a:p>
          <a:p>
            <a:br>
              <a:rPr lang="en-US" altLang="en-US" sz="1800" dirty="0"/>
            </a:br>
            <a:endParaRPr lang="en-US" altLang="en-US" sz="1800" dirty="0"/>
          </a:p>
        </p:txBody>
      </p:sp>
      <p:pic>
        <p:nvPicPr>
          <p:cNvPr id="88068" name="Picture 2" descr="Radarsat-1">
            <a:extLst>
              <a:ext uri="{FF2B5EF4-FFF2-40B4-BE49-F238E27FC236}">
                <a16:creationId xmlns:a16="http://schemas.microsoft.com/office/drawing/2014/main" id="{C2E19505-6C7C-456E-9694-FD2A44577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1" y="5334000"/>
            <a:ext cx="24288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02D1E-5615-4441-B4CD-1E872315EB5D}"/>
              </a:ext>
            </a:extLst>
          </p:cNvPr>
          <p:cNvSpPr>
            <a:spLocks noGrp="1"/>
          </p:cNvSpPr>
          <p:nvPr>
            <p:ph type="title"/>
          </p:nvPr>
        </p:nvSpPr>
        <p:spPr/>
        <p:txBody>
          <a:bodyPr/>
          <a:lstStyle/>
          <a:p>
            <a:pPr>
              <a:defRPr/>
            </a:pPr>
            <a:r>
              <a:rPr lang="en-US" dirty="0">
                <a:latin typeface="+mn-lt"/>
              </a:rPr>
              <a:t>RADARSAT Constellation Mission (RCM)</a:t>
            </a:r>
          </a:p>
        </p:txBody>
      </p:sp>
      <p:sp>
        <p:nvSpPr>
          <p:cNvPr id="89091" name="Content Placeholder 2">
            <a:extLst>
              <a:ext uri="{FF2B5EF4-FFF2-40B4-BE49-F238E27FC236}">
                <a16:creationId xmlns:a16="http://schemas.microsoft.com/office/drawing/2014/main" id="{CA4D5ACA-7A03-4257-A0AC-6CD1B07FE714}"/>
              </a:ext>
            </a:extLst>
          </p:cNvPr>
          <p:cNvSpPr>
            <a:spLocks noGrp="1" noChangeArrowheads="1"/>
          </p:cNvSpPr>
          <p:nvPr>
            <p:ph idx="1"/>
          </p:nvPr>
        </p:nvSpPr>
        <p:spPr/>
        <p:txBody>
          <a:bodyPr/>
          <a:lstStyle/>
          <a:p>
            <a:r>
              <a:rPr lang="en-US" altLang="en-US" sz="2000" dirty="0"/>
              <a:t>is Canada's new generation of Earth observation satellites </a:t>
            </a:r>
            <a:endParaRPr lang="en-US" altLang="en-US" sz="2000" dirty="0">
              <a:hlinkClick r:id="rId2"/>
            </a:endParaRPr>
          </a:p>
          <a:p>
            <a:r>
              <a:rPr lang="en-US" altLang="en-US" sz="2000" dirty="0">
                <a:hlinkClick r:id="rId2"/>
              </a:rPr>
              <a:t>http://www.asc-csa.gc.ca/eng/satellites/radarsat/what-is-rcm.asp</a:t>
            </a:r>
            <a:r>
              <a:rPr lang="en-US" altLang="en-US" sz="2000" dirty="0"/>
              <a:t> (video)</a:t>
            </a:r>
          </a:p>
          <a:p>
            <a:endParaRPr lang="en-US" altLang="en-US" sz="2000" dirty="0"/>
          </a:p>
          <a:p>
            <a:r>
              <a:rPr lang="en-US" altLang="en-US" sz="2000" dirty="0"/>
              <a:t>Launched June 12, 2019</a:t>
            </a:r>
          </a:p>
          <a:p>
            <a:endParaRPr lang="en-US" altLang="en-US" sz="2000" dirty="0"/>
          </a:p>
          <a:p>
            <a:r>
              <a:rPr lang="en-US" altLang="en-US" sz="2000" dirty="0"/>
              <a:t>Data are available at no cost to public and vetted users (The Government of Canada retains ownership of all RCM data and image products).</a:t>
            </a:r>
          </a:p>
        </p:txBody>
      </p:sp>
      <p:sp>
        <p:nvSpPr>
          <p:cNvPr id="3" name="Rectangle 2"/>
          <p:cNvSpPr/>
          <p:nvPr/>
        </p:nvSpPr>
        <p:spPr>
          <a:xfrm>
            <a:off x="1828800" y="6477000"/>
            <a:ext cx="4572000" cy="184666"/>
          </a:xfrm>
          <a:prstGeom prst="rect">
            <a:avLst/>
          </a:prstGeom>
        </p:spPr>
        <p:txBody>
          <a:bodyPr>
            <a:spAutoFit/>
          </a:bodyPr>
          <a:lstStyle/>
          <a:p>
            <a:r>
              <a:rPr lang="en-CA" sz="600" dirty="0"/>
              <a:t>https://www.asc-csa.gc.ca/eng/satellites/radarsat/default.asp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3">
            <a:extLst>
              <a:ext uri="{FF2B5EF4-FFF2-40B4-BE49-F238E27FC236}">
                <a16:creationId xmlns:a16="http://schemas.microsoft.com/office/drawing/2014/main" id="{CD39BE1B-CA5B-48BE-A4FA-ECC67F4A84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0"/>
            <a:ext cx="5029200" cy="684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DA0A533F-A57B-44D3-AD54-DE734EEBE8F3}"/>
              </a:ext>
            </a:extLst>
          </p:cNvPr>
          <p:cNvSpPr>
            <a:spLocks noGrp="1" noChangeArrowheads="1"/>
          </p:cNvSpPr>
          <p:nvPr>
            <p:ph type="title"/>
          </p:nvPr>
        </p:nvSpPr>
        <p:spPr/>
        <p:txBody>
          <a:bodyPr/>
          <a:lstStyle/>
          <a:p>
            <a:pPr eaLnBrk="1" hangingPunct="1">
              <a:defRPr/>
            </a:pPr>
            <a:r>
              <a:rPr lang="en-US">
                <a:latin typeface="Arial" charset="0"/>
              </a:rPr>
              <a:t>Image Analysis</a:t>
            </a:r>
          </a:p>
        </p:txBody>
      </p:sp>
      <p:sp>
        <p:nvSpPr>
          <p:cNvPr id="76803" name="Rectangle 3">
            <a:extLst>
              <a:ext uri="{FF2B5EF4-FFF2-40B4-BE49-F238E27FC236}">
                <a16:creationId xmlns:a16="http://schemas.microsoft.com/office/drawing/2014/main" id="{342EE74A-15E1-4E2D-BFDC-444AAB2FE892}"/>
              </a:ext>
            </a:extLst>
          </p:cNvPr>
          <p:cNvSpPr>
            <a:spLocks noGrp="1" noChangeArrowheads="1"/>
          </p:cNvSpPr>
          <p:nvPr>
            <p:ph type="body" idx="1"/>
          </p:nvPr>
        </p:nvSpPr>
        <p:spPr/>
        <p:txBody>
          <a:bodyPr/>
          <a:lstStyle/>
          <a:p>
            <a:pPr eaLnBrk="1" hangingPunct="1">
              <a:defRPr/>
            </a:pPr>
            <a:r>
              <a:rPr lang="en-US" sz="1800" b="0" dirty="0"/>
              <a:t>Much interpretation and identification of targets in remote sensing imagery is performed manually or visually.</a:t>
            </a:r>
          </a:p>
          <a:p>
            <a:pPr marL="0" indent="0" eaLnBrk="1" hangingPunct="1">
              <a:buNone/>
              <a:defRPr/>
            </a:pPr>
            <a:r>
              <a:rPr lang="en-US" sz="1800" b="0" dirty="0"/>
              <a:t> 	</a:t>
            </a:r>
          </a:p>
          <a:p>
            <a:pPr eaLnBrk="1" hangingPunct="1">
              <a:defRPr/>
            </a:pPr>
            <a:r>
              <a:rPr lang="en-US" sz="1800" b="0" dirty="0"/>
              <a:t>In many cases this is done using imagery displayed on computers.</a:t>
            </a:r>
          </a:p>
        </p:txBody>
      </p:sp>
      <p:pic>
        <p:nvPicPr>
          <p:cNvPr id="91140" name="Picture 4" descr="chp4il2">
            <a:extLst>
              <a:ext uri="{FF2B5EF4-FFF2-40B4-BE49-F238E27FC236}">
                <a16:creationId xmlns:a16="http://schemas.microsoft.com/office/drawing/2014/main" id="{5D010EB3-1AAF-4E3C-BB96-4A77A6EED4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3962401"/>
            <a:ext cx="3200400" cy="276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2AB1B7D5-0E78-49AC-8F79-C6C52A90357B}"/>
              </a:ext>
            </a:extLst>
          </p:cNvPr>
          <p:cNvSpPr>
            <a:spLocks noGrp="1" noChangeArrowheads="1"/>
          </p:cNvSpPr>
          <p:nvPr>
            <p:ph type="title"/>
          </p:nvPr>
        </p:nvSpPr>
        <p:spPr/>
        <p:txBody>
          <a:bodyPr/>
          <a:lstStyle/>
          <a:p>
            <a:pPr eaLnBrk="1" hangingPunct="1">
              <a:defRPr/>
            </a:pPr>
            <a:r>
              <a:rPr lang="en-US">
                <a:latin typeface="Arial" charset="0"/>
              </a:rPr>
              <a:t>Image Analysis</a:t>
            </a:r>
          </a:p>
        </p:txBody>
      </p:sp>
      <p:sp>
        <p:nvSpPr>
          <p:cNvPr id="94211" name="Rectangle 3">
            <a:extLst>
              <a:ext uri="{FF2B5EF4-FFF2-40B4-BE49-F238E27FC236}">
                <a16:creationId xmlns:a16="http://schemas.microsoft.com/office/drawing/2014/main" id="{98A859BA-3585-40DF-B579-2EB2B41705C3}"/>
              </a:ext>
            </a:extLst>
          </p:cNvPr>
          <p:cNvSpPr>
            <a:spLocks noGrp="1" noChangeArrowheads="1"/>
          </p:cNvSpPr>
          <p:nvPr>
            <p:ph type="body" idx="1"/>
          </p:nvPr>
        </p:nvSpPr>
        <p:spPr>
          <a:xfrm>
            <a:off x="2895600" y="1981200"/>
            <a:ext cx="5715000" cy="4114800"/>
          </a:xfrm>
        </p:spPr>
        <p:txBody>
          <a:bodyPr/>
          <a:lstStyle/>
          <a:p>
            <a:pPr eaLnBrk="1" hangingPunct="1"/>
            <a:r>
              <a:rPr lang="en-US" altLang="en-US" sz="2800" b="0" dirty="0"/>
              <a:t>There are steps in the process</a:t>
            </a:r>
          </a:p>
          <a:p>
            <a:pPr eaLnBrk="1" hangingPunct="1">
              <a:buFont typeface="Wingdings" panose="05000000000000000000" pitchFamily="2" charset="2"/>
              <a:buNone/>
            </a:pPr>
            <a:endParaRPr lang="en-US" altLang="en-US" sz="2000" b="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B8D422ED-BD16-4864-8094-A25F027F6754}"/>
              </a:ext>
            </a:extLst>
          </p:cNvPr>
          <p:cNvSpPr>
            <a:spLocks noGrp="1" noChangeArrowheads="1"/>
          </p:cNvSpPr>
          <p:nvPr>
            <p:ph type="title"/>
          </p:nvPr>
        </p:nvSpPr>
        <p:spPr/>
        <p:txBody>
          <a:bodyPr/>
          <a:lstStyle/>
          <a:p>
            <a:pPr eaLnBrk="1" hangingPunct="1">
              <a:defRPr/>
            </a:pPr>
            <a:r>
              <a:rPr lang="en-US">
                <a:latin typeface="Arial" charset="0"/>
              </a:rPr>
              <a:t>Applications</a:t>
            </a:r>
          </a:p>
        </p:txBody>
      </p:sp>
      <p:sp>
        <p:nvSpPr>
          <p:cNvPr id="96259" name="Rectangle 3">
            <a:extLst>
              <a:ext uri="{FF2B5EF4-FFF2-40B4-BE49-F238E27FC236}">
                <a16:creationId xmlns:a16="http://schemas.microsoft.com/office/drawing/2014/main" id="{7A682634-8078-4A8B-AB9F-B701C8168823}"/>
              </a:ext>
            </a:extLst>
          </p:cNvPr>
          <p:cNvSpPr>
            <a:spLocks noGrp="1" noChangeArrowheads="1"/>
          </p:cNvSpPr>
          <p:nvPr>
            <p:ph type="body" idx="1"/>
          </p:nvPr>
        </p:nvSpPr>
        <p:spPr>
          <a:xfrm>
            <a:off x="2895600" y="1905000"/>
            <a:ext cx="7772400" cy="4114800"/>
          </a:xfrm>
        </p:spPr>
        <p:txBody>
          <a:bodyPr/>
          <a:lstStyle/>
          <a:p>
            <a:pPr eaLnBrk="1" hangingPunct="1">
              <a:lnSpc>
                <a:spcPct val="90000"/>
              </a:lnSpc>
              <a:buFont typeface="Wingdings" panose="05000000000000000000" pitchFamily="2" charset="2"/>
              <a:buNone/>
            </a:pPr>
            <a:r>
              <a:rPr lang="en-US" altLang="en-US" sz="2800" b="0" dirty="0"/>
              <a:t>Many varied applications</a:t>
            </a:r>
          </a:p>
          <a:p>
            <a:pPr eaLnBrk="1" hangingPunct="1">
              <a:lnSpc>
                <a:spcPct val="90000"/>
              </a:lnSpc>
              <a:buFontTx/>
              <a:buNone/>
            </a:pPr>
            <a:endParaRPr lang="en-US" alt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F28D6C33-867C-42CD-85F1-43390B365C17}"/>
              </a:ext>
            </a:extLst>
          </p:cNvPr>
          <p:cNvSpPr>
            <a:spLocks noGrp="1" noChangeArrowheads="1"/>
          </p:cNvSpPr>
          <p:nvPr>
            <p:ph type="title"/>
          </p:nvPr>
        </p:nvSpPr>
        <p:spPr/>
        <p:txBody>
          <a:bodyPr/>
          <a:lstStyle/>
          <a:p>
            <a:pPr eaLnBrk="1" hangingPunct="1">
              <a:defRPr/>
            </a:pPr>
            <a:r>
              <a:rPr lang="en-US">
                <a:latin typeface="Arial" charset="0"/>
              </a:rPr>
              <a:t>IKONOS</a:t>
            </a:r>
          </a:p>
        </p:txBody>
      </p:sp>
      <p:sp>
        <p:nvSpPr>
          <p:cNvPr id="98307" name="Rectangle 3">
            <a:extLst>
              <a:ext uri="{FF2B5EF4-FFF2-40B4-BE49-F238E27FC236}">
                <a16:creationId xmlns:a16="http://schemas.microsoft.com/office/drawing/2014/main" id="{0DB8D632-C020-4C13-900B-FC4D12DFE903}"/>
              </a:ext>
            </a:extLst>
          </p:cNvPr>
          <p:cNvSpPr>
            <a:spLocks noGrp="1" noChangeArrowheads="1"/>
          </p:cNvSpPr>
          <p:nvPr>
            <p:ph type="body" idx="1"/>
          </p:nvPr>
        </p:nvSpPr>
        <p:spPr>
          <a:xfrm>
            <a:off x="3352800" y="1981200"/>
            <a:ext cx="6629400" cy="4648200"/>
          </a:xfrm>
        </p:spPr>
        <p:txBody>
          <a:bodyPr/>
          <a:lstStyle/>
          <a:p>
            <a:pPr eaLnBrk="1" hangingPunct="1"/>
            <a:r>
              <a:rPr lang="en-US" altLang="en-US" sz="1800" b="0" dirty="0"/>
              <a:t>Launched Sept. 24, 1999</a:t>
            </a:r>
          </a:p>
          <a:p>
            <a:pPr eaLnBrk="1" hangingPunct="1"/>
            <a:endParaRPr lang="en-US" altLang="en-US" sz="1800" b="0" dirty="0"/>
          </a:p>
          <a:p>
            <a:pPr eaLnBrk="1" hangingPunct="1"/>
            <a:r>
              <a:rPr lang="en-US" altLang="en-US" sz="1800" b="0" dirty="0"/>
              <a:t>Optical bands </a:t>
            </a:r>
          </a:p>
          <a:p>
            <a:pPr eaLnBrk="1" hangingPunct="1"/>
            <a:endParaRPr lang="en-US" altLang="en-US" sz="1800" b="0" dirty="0"/>
          </a:p>
          <a:p>
            <a:pPr eaLnBrk="1" hangingPunct="1"/>
            <a:r>
              <a:rPr lang="en-US" altLang="en-US" sz="1800" b="0" dirty="0"/>
              <a:t>Panchromatic</a:t>
            </a:r>
          </a:p>
          <a:p>
            <a:pPr eaLnBrk="1" hangingPunct="1"/>
            <a:endParaRPr lang="en-US" altLang="en-US" sz="1800" b="0" dirty="0"/>
          </a:p>
          <a:p>
            <a:pPr eaLnBrk="1" hangingPunct="1"/>
            <a:r>
              <a:rPr lang="en-US" altLang="en-US" sz="1800" b="0" dirty="0"/>
              <a:t>On October 12/99, Space Imaging released the world’s first high-resolution commercial satellite image of the Earth.</a:t>
            </a:r>
          </a:p>
          <a:p>
            <a:pPr eaLnBrk="1" hangingPunct="1"/>
            <a:endParaRPr lang="en-US" altLang="en-US" sz="1800" b="0" dirty="0"/>
          </a:p>
          <a:p>
            <a:pPr marL="0" indent="0" eaLnBrk="1" hangingPunct="1">
              <a:buNone/>
            </a:pPr>
            <a:endParaRPr lang="en-US" altLang="en-US" sz="1800" b="0" dirty="0"/>
          </a:p>
          <a:p>
            <a:pPr eaLnBrk="1" hangingPunct="1">
              <a:buFont typeface="Wingdings" panose="05000000000000000000" pitchFamily="2" charset="2"/>
              <a:buNone/>
            </a:pPr>
            <a:endParaRPr lang="en-US" altLang="en-US" sz="1800" b="0" dirty="0"/>
          </a:p>
          <a:p>
            <a:pPr eaLnBrk="1" hangingPunct="1">
              <a:buFont typeface="Wingdings" panose="05000000000000000000" pitchFamily="2" charset="2"/>
              <a:buNone/>
            </a:pPr>
            <a:endParaRPr lang="en-US" altLang="en-US" sz="1800" b="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B1658F9-92A5-455D-BFC0-D7C6F9805009}"/>
              </a:ext>
            </a:extLst>
          </p:cNvPr>
          <p:cNvSpPr>
            <a:spLocks noGrp="1" noChangeArrowheads="1"/>
          </p:cNvSpPr>
          <p:nvPr>
            <p:ph type="title"/>
          </p:nvPr>
        </p:nvSpPr>
        <p:spPr/>
        <p:txBody>
          <a:bodyPr/>
          <a:lstStyle/>
          <a:p>
            <a:pPr eaLnBrk="1" hangingPunct="1">
              <a:defRPr/>
            </a:pPr>
            <a:r>
              <a:rPr lang="en-US">
                <a:latin typeface="Arial" charset="0"/>
              </a:rPr>
              <a:t>IKONOS</a:t>
            </a:r>
          </a:p>
        </p:txBody>
      </p:sp>
      <p:sp>
        <p:nvSpPr>
          <p:cNvPr id="100355" name="Rectangle 3">
            <a:extLst>
              <a:ext uri="{FF2B5EF4-FFF2-40B4-BE49-F238E27FC236}">
                <a16:creationId xmlns:a16="http://schemas.microsoft.com/office/drawing/2014/main" id="{63AB57CC-AA06-4128-A268-B912D5E27379}"/>
              </a:ext>
            </a:extLst>
          </p:cNvPr>
          <p:cNvSpPr>
            <a:spLocks noGrp="1" noChangeArrowheads="1"/>
          </p:cNvSpPr>
          <p:nvPr>
            <p:ph type="body" idx="1"/>
          </p:nvPr>
        </p:nvSpPr>
        <p:spPr>
          <a:xfrm>
            <a:off x="2895600" y="1752600"/>
            <a:ext cx="6629400" cy="4648200"/>
          </a:xfrm>
        </p:spPr>
        <p:txBody>
          <a:bodyPr/>
          <a:lstStyle/>
          <a:p>
            <a:pPr eaLnBrk="1" hangingPunct="1">
              <a:buFont typeface="Arial" panose="020B0604020202020204" pitchFamily="34" charset="0"/>
              <a:buChar char="•"/>
            </a:pPr>
            <a:endParaRPr lang="en-US" altLang="en-US" sz="1800" b="0" dirty="0"/>
          </a:p>
          <a:p>
            <a:pPr eaLnBrk="1" hangingPunct="1"/>
            <a:r>
              <a:rPr lang="en-US" altLang="en-US" sz="1800" b="0" dirty="0"/>
              <a:t>Company taken over by </a:t>
            </a:r>
            <a:r>
              <a:rPr lang="en-US" altLang="en-US" sz="1800" b="0" dirty="0" err="1"/>
              <a:t>Geoeye</a:t>
            </a:r>
            <a:r>
              <a:rPr lang="en-US" altLang="en-US" sz="1800" b="0" dirty="0"/>
              <a:t> (provides imagery to Yahoo, Microsoft and Google)</a:t>
            </a:r>
          </a:p>
          <a:p>
            <a:pPr eaLnBrk="1" hangingPunct="1"/>
            <a:endParaRPr lang="en-US" altLang="en-US" sz="1800" b="0" dirty="0"/>
          </a:p>
          <a:p>
            <a:pPr eaLnBrk="1" hangingPunct="1"/>
            <a:endParaRPr lang="en-US" altLang="en-US" sz="1800" b="0" dirty="0"/>
          </a:p>
          <a:p>
            <a:pPr eaLnBrk="1" hangingPunct="1"/>
            <a:r>
              <a:rPr lang="en-US" altLang="en-US" sz="1800" b="0" dirty="0"/>
              <a:t>Retired in 2015</a:t>
            </a:r>
          </a:p>
          <a:p>
            <a:pPr eaLnBrk="1" hangingPunct="1">
              <a:buFont typeface="Wingdings" panose="05000000000000000000" pitchFamily="2" charset="2"/>
              <a:buNone/>
            </a:pPr>
            <a:endParaRPr lang="en-US" altLang="en-US" sz="1800" b="0" dirty="0"/>
          </a:p>
          <a:p>
            <a:pPr eaLnBrk="1" hangingPunct="1">
              <a:buFont typeface="Wingdings" panose="05000000000000000000" pitchFamily="2" charset="2"/>
              <a:buNone/>
            </a:pPr>
            <a:endParaRPr lang="en-US" altLang="en-US" sz="1800" b="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722C382-3750-4099-9365-EC2E77F07F98}"/>
              </a:ext>
            </a:extLst>
          </p:cNvPr>
          <p:cNvSpPr>
            <a:spLocks noGrp="1" noChangeArrowheads="1"/>
          </p:cNvSpPr>
          <p:nvPr>
            <p:ph type="title"/>
          </p:nvPr>
        </p:nvSpPr>
        <p:spPr/>
        <p:txBody>
          <a:bodyPr/>
          <a:lstStyle/>
          <a:p>
            <a:pPr eaLnBrk="1" hangingPunct="1">
              <a:defRPr/>
            </a:pPr>
            <a:r>
              <a:rPr lang="en-US">
                <a:latin typeface="Arial" charset="0"/>
              </a:rPr>
              <a:t>IKONOS</a:t>
            </a:r>
          </a:p>
        </p:txBody>
      </p:sp>
      <p:pic>
        <p:nvPicPr>
          <p:cNvPr id="102403" name="Picture 4" descr="airport">
            <a:extLst>
              <a:ext uri="{FF2B5EF4-FFF2-40B4-BE49-F238E27FC236}">
                <a16:creationId xmlns:a16="http://schemas.microsoft.com/office/drawing/2014/main" id="{2BA34355-CE8D-4C9E-BF8A-0376B2DF5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133476"/>
            <a:ext cx="57150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683AE40A-D1FA-4531-A248-BC8915B3E489}"/>
              </a:ext>
            </a:extLst>
          </p:cNvPr>
          <p:cNvSpPr>
            <a:spLocks noGrp="1" noChangeArrowheads="1"/>
          </p:cNvSpPr>
          <p:nvPr>
            <p:ph type="title"/>
          </p:nvPr>
        </p:nvSpPr>
        <p:spPr/>
        <p:txBody>
          <a:bodyPr/>
          <a:lstStyle/>
          <a:p>
            <a:pPr eaLnBrk="1" hangingPunct="1">
              <a:defRPr/>
            </a:pPr>
            <a:r>
              <a:rPr lang="en-US">
                <a:latin typeface="Arial" charset="0"/>
              </a:rPr>
              <a:t>IKONOS</a:t>
            </a:r>
          </a:p>
        </p:txBody>
      </p:sp>
      <p:pic>
        <p:nvPicPr>
          <p:cNvPr id="104451" name="Picture 4" descr="naval">
            <a:extLst>
              <a:ext uri="{FF2B5EF4-FFF2-40B4-BE49-F238E27FC236}">
                <a16:creationId xmlns:a16="http://schemas.microsoft.com/office/drawing/2014/main" id="{E18C166A-E152-4219-A14E-577EB0411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1143000"/>
            <a:ext cx="5715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14413-D530-4058-A397-80E8D9F7AB62}"/>
              </a:ext>
            </a:extLst>
          </p:cNvPr>
          <p:cNvSpPr>
            <a:spLocks noGrp="1"/>
          </p:cNvSpPr>
          <p:nvPr>
            <p:ph type="title"/>
          </p:nvPr>
        </p:nvSpPr>
        <p:spPr>
          <a:xfrm>
            <a:off x="1828800" y="609600"/>
            <a:ext cx="8839200" cy="1143000"/>
          </a:xfrm>
        </p:spPr>
        <p:txBody>
          <a:bodyPr/>
          <a:lstStyle/>
          <a:p>
            <a:pPr>
              <a:defRPr/>
            </a:pPr>
            <a:r>
              <a:rPr lang="en-US" dirty="0">
                <a:latin typeface="+mn-lt"/>
              </a:rPr>
              <a:t>IKONOS Combined MS and PAN</a:t>
            </a:r>
          </a:p>
        </p:txBody>
      </p:sp>
      <p:pic>
        <p:nvPicPr>
          <p:cNvPr id="106499" name="Picture 3">
            <a:extLst>
              <a:ext uri="{FF2B5EF4-FFF2-40B4-BE49-F238E27FC236}">
                <a16:creationId xmlns:a16="http://schemas.microsoft.com/office/drawing/2014/main" id="{943E9937-0DDB-4DF9-9B6C-C0FEA8B819B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590801" y="1752600"/>
            <a:ext cx="7300913" cy="4840288"/>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Mergers</a:t>
            </a:r>
            <a:endParaRPr lang="en-CA" dirty="0"/>
          </a:p>
        </p:txBody>
      </p:sp>
      <p:sp>
        <p:nvSpPr>
          <p:cNvPr id="3" name="Content Placeholder 2"/>
          <p:cNvSpPr>
            <a:spLocks noGrp="1"/>
          </p:cNvSpPr>
          <p:nvPr>
            <p:ph idx="1"/>
          </p:nvPr>
        </p:nvSpPr>
        <p:spPr/>
        <p:txBody>
          <a:bodyPr/>
          <a:lstStyle/>
          <a:p>
            <a:r>
              <a:rPr lang="en-US" dirty="0"/>
              <a:t>Consolidation over the years</a:t>
            </a:r>
          </a:p>
          <a:p>
            <a:endParaRPr lang="en-US" dirty="0"/>
          </a:p>
          <a:p>
            <a:r>
              <a:rPr lang="en-US" dirty="0"/>
              <a:t>Business models</a:t>
            </a:r>
          </a:p>
        </p:txBody>
      </p:sp>
    </p:spTree>
    <p:extLst>
      <p:ext uri="{BB962C8B-B14F-4D97-AF65-F5344CB8AC3E}">
        <p14:creationId xmlns:p14="http://schemas.microsoft.com/office/powerpoint/2010/main" val="961294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B6173-70A4-4104-BB1B-D6172E76366F}"/>
              </a:ext>
            </a:extLst>
          </p:cNvPr>
          <p:cNvSpPr>
            <a:spLocks noGrp="1"/>
          </p:cNvSpPr>
          <p:nvPr>
            <p:ph type="title"/>
          </p:nvPr>
        </p:nvSpPr>
        <p:spPr/>
        <p:txBody>
          <a:bodyPr/>
          <a:lstStyle/>
          <a:p>
            <a:pPr>
              <a:defRPr/>
            </a:pPr>
            <a:r>
              <a:rPr lang="en-US" dirty="0">
                <a:latin typeface="+mn-lt"/>
              </a:rPr>
              <a:t>Geo-Eye 1</a:t>
            </a:r>
          </a:p>
        </p:txBody>
      </p:sp>
      <p:sp>
        <p:nvSpPr>
          <p:cNvPr id="107523" name="Content Placeholder 2">
            <a:extLst>
              <a:ext uri="{FF2B5EF4-FFF2-40B4-BE49-F238E27FC236}">
                <a16:creationId xmlns:a16="http://schemas.microsoft.com/office/drawing/2014/main" id="{1A31B161-F94C-488A-BE24-7024714136E4}"/>
              </a:ext>
            </a:extLst>
          </p:cNvPr>
          <p:cNvSpPr>
            <a:spLocks noGrp="1" noChangeArrowheads="1"/>
          </p:cNvSpPr>
          <p:nvPr>
            <p:ph idx="1"/>
          </p:nvPr>
        </p:nvSpPr>
        <p:spPr/>
        <p:txBody>
          <a:bodyPr/>
          <a:lstStyle/>
          <a:p>
            <a:r>
              <a:rPr lang="en-US" altLang="en-US" sz="2400" dirty="0"/>
              <a:t>GeoEye-1 Launched Sept. 6, 2008 </a:t>
            </a:r>
          </a:p>
          <a:p>
            <a:r>
              <a:rPr lang="en-US" altLang="en-US" sz="2400" dirty="0"/>
              <a:t>still operational</a:t>
            </a:r>
          </a:p>
          <a:p>
            <a:r>
              <a:rPr lang="en-US" altLang="en-US" sz="2400" dirty="0"/>
              <a:t>Resolution</a:t>
            </a:r>
          </a:p>
          <a:p>
            <a:pPr lvl="1"/>
            <a:r>
              <a:rPr lang="en-US" altLang="en-US" sz="2000" dirty="0"/>
              <a:t>Panchromatic</a:t>
            </a:r>
          </a:p>
          <a:p>
            <a:pPr lvl="1"/>
            <a:r>
              <a:rPr lang="en-US" altLang="en-US" sz="2000" dirty="0"/>
              <a:t>Multispectral</a:t>
            </a:r>
          </a:p>
          <a:p>
            <a:endParaRPr lang="en-US" altLang="en-US" sz="2400" dirty="0"/>
          </a:p>
          <a:p>
            <a:pPr lvl="1"/>
            <a:r>
              <a:rPr lang="en-US" altLang="en-US" sz="1600" i="1" dirty="0"/>
              <a:t>Initially restricted: Data reflects ground sample distance resolution at Nadir for exclusive use by the U.S. government and any foreign government that the U.S. government may designate. </a:t>
            </a:r>
            <a:endParaRPr lang="en-US" altLang="en-US" dirty="0"/>
          </a:p>
          <a:p>
            <a:endParaRPr lang="en-US"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816E7E-1B51-4BB7-8561-4D4C4562C10F}"/>
              </a:ext>
            </a:extLst>
          </p:cNvPr>
          <p:cNvSpPr txBox="1">
            <a:spLocks/>
          </p:cNvSpPr>
          <p:nvPr/>
        </p:nvSpPr>
        <p:spPr bwMode="auto">
          <a:xfrm>
            <a:off x="2362200" y="304800"/>
            <a:ext cx="7772400" cy="1143000"/>
          </a:xfrm>
          <a:prstGeom prst="rect">
            <a:avLst/>
          </a:prstGeom>
          <a:noFill/>
          <a:ln w="9525">
            <a:noFill/>
            <a:miter lim="800000"/>
            <a:headEnd/>
            <a:tailEnd/>
          </a:ln>
          <a:effectLst/>
        </p:spPr>
        <p:txBody>
          <a:bodyPr lIns="92075" tIns="46038" rIns="92075" bIns="46038" anchor="ctr"/>
          <a:lstStyle/>
          <a:p>
            <a:pPr>
              <a:defRPr/>
            </a:pPr>
            <a:r>
              <a:rPr kumimoji="0" lang="en-US" kern="0" dirty="0">
                <a:effectLst>
                  <a:outerShdw blurRad="38100" dist="38100" dir="2700000" algn="tl">
                    <a:srgbClr val="000000"/>
                  </a:outerShdw>
                </a:effectLst>
                <a:latin typeface="+mn-lt"/>
                <a:ea typeface="+mj-ea"/>
                <a:cs typeface="+mj-cs"/>
              </a:rPr>
              <a:t>Geo-Eye 1 First Image</a:t>
            </a:r>
          </a:p>
        </p:txBody>
      </p:sp>
      <p:pic>
        <p:nvPicPr>
          <p:cNvPr id="108547" name="Picture 4" descr="GeoEye-1-First-Image-Kutztown-Univ-Pa-07OCT08.jpg">
            <a:extLst>
              <a:ext uri="{FF2B5EF4-FFF2-40B4-BE49-F238E27FC236}">
                <a16:creationId xmlns:a16="http://schemas.microsoft.com/office/drawing/2014/main" id="{5EBE8B1D-96C1-4B4B-8B33-9888A14725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371600"/>
            <a:ext cx="7253288"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574B8DD0-1FBB-4DB9-B684-2F43ADC27377}"/>
              </a:ext>
            </a:extLst>
          </p:cNvPr>
          <p:cNvSpPr/>
          <p:nvPr/>
        </p:nvSpPr>
        <p:spPr>
          <a:xfrm>
            <a:off x="1524000" y="1143000"/>
            <a:ext cx="4572000" cy="338138"/>
          </a:xfrm>
          <a:prstGeom prst="rect">
            <a:avLst/>
          </a:prstGeom>
        </p:spPr>
        <p:txBody>
          <a:bodyPr>
            <a:spAutoFit/>
          </a:bodyPr>
          <a:lstStyle/>
          <a:p>
            <a:pPr eaLnBrk="1" hangingPunct="1">
              <a:defRPr/>
            </a:pPr>
            <a:r>
              <a:rPr lang="en-US" sz="800" dirty="0">
                <a:solidFill>
                  <a:srgbClr val="00B050"/>
                </a:solidFill>
                <a:effectLst>
                  <a:outerShdw blurRad="38100" dist="38100" dir="2700000" algn="tl">
                    <a:srgbClr val="000000">
                      <a:alpha val="43137"/>
                    </a:srgbClr>
                  </a:outerShdw>
                </a:effectLst>
                <a:latin typeface="Arial" charset="0"/>
                <a:hlinkClick r:id="rId3"/>
              </a:rPr>
              <a:t>http://ssd.itt.com/heritage/pics/GeoEye-1-First-Image-Kutztown-Univ-Pa-07OCT08.jpg</a:t>
            </a:r>
            <a:endParaRPr lang="en-US" sz="800" dirty="0">
              <a:solidFill>
                <a:srgbClr val="00B050"/>
              </a:solidFill>
              <a:effectLst>
                <a:outerShdw blurRad="38100" dist="38100" dir="2700000" algn="tl">
                  <a:srgbClr val="000000">
                    <a:alpha val="43137"/>
                  </a:srgbClr>
                </a:outerShdw>
              </a:effectLst>
              <a:latin typeface="Arial" charset="0"/>
            </a:endParaRPr>
          </a:p>
          <a:p>
            <a:pPr eaLnBrk="1" hangingPunct="1">
              <a:defRPr/>
            </a:pPr>
            <a:endParaRPr lang="en-US" sz="800" dirty="0">
              <a:solidFill>
                <a:srgbClr val="92D050"/>
              </a:solidFill>
              <a:effectLst>
                <a:outerShdw blurRad="38100" dist="38100" dir="2700000" algn="tl">
                  <a:srgbClr val="000000">
                    <a:alpha val="43137"/>
                  </a:srgbClr>
                </a:outerShdw>
              </a:effectLst>
              <a:latin typeface="Arial"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A313A-B665-4E1B-9705-DFBDFFA528AA}"/>
              </a:ext>
            </a:extLst>
          </p:cNvPr>
          <p:cNvSpPr>
            <a:spLocks noGrp="1"/>
          </p:cNvSpPr>
          <p:nvPr>
            <p:ph type="title"/>
          </p:nvPr>
        </p:nvSpPr>
        <p:spPr/>
        <p:txBody>
          <a:bodyPr/>
          <a:lstStyle/>
          <a:p>
            <a:pPr eaLnBrk="1" hangingPunct="1">
              <a:defRPr/>
            </a:pPr>
            <a:r>
              <a:rPr lang="en-US" dirty="0" err="1">
                <a:latin typeface="+mn-lt"/>
              </a:rPr>
              <a:t>Quickbird</a:t>
            </a:r>
            <a:r>
              <a:rPr lang="en-US" dirty="0">
                <a:latin typeface="+mn-lt"/>
              </a:rPr>
              <a:t> (Digital Globe)</a:t>
            </a:r>
          </a:p>
        </p:txBody>
      </p:sp>
      <p:sp>
        <p:nvSpPr>
          <p:cNvPr id="109571" name="Content Placeholder 2">
            <a:extLst>
              <a:ext uri="{FF2B5EF4-FFF2-40B4-BE49-F238E27FC236}">
                <a16:creationId xmlns:a16="http://schemas.microsoft.com/office/drawing/2014/main" id="{6F2AE425-9B50-49BF-9028-7421A49D7FFF}"/>
              </a:ext>
            </a:extLst>
          </p:cNvPr>
          <p:cNvSpPr>
            <a:spLocks noGrp="1" noChangeArrowheads="1"/>
          </p:cNvSpPr>
          <p:nvPr>
            <p:ph idx="1"/>
          </p:nvPr>
        </p:nvSpPr>
        <p:spPr/>
        <p:txBody>
          <a:bodyPr/>
          <a:lstStyle/>
          <a:p>
            <a:pPr eaLnBrk="1" hangingPunct="1"/>
            <a:r>
              <a:rPr lang="en-US" altLang="en-US" sz="1600" dirty="0" err="1"/>
              <a:t>Quickbird</a:t>
            </a:r>
            <a:r>
              <a:rPr lang="en-US" altLang="en-US" sz="1600" dirty="0"/>
              <a:t> 2 launched Oct. 18, 2001</a:t>
            </a:r>
          </a:p>
          <a:p>
            <a:pPr lvl="1" eaLnBrk="1" hangingPunct="1"/>
            <a:r>
              <a:rPr lang="en-US" altLang="en-US" sz="1600" dirty="0"/>
              <a:t>2.5 m multispectral, 61 cm panchromatic (</a:t>
            </a:r>
            <a:r>
              <a:rPr lang="en-US" altLang="en-US" sz="1600" dirty="0" err="1"/>
              <a:t>Quickbird</a:t>
            </a:r>
            <a:r>
              <a:rPr lang="en-US" altLang="en-US" sz="1600" dirty="0"/>
              <a:t> 1 failed to reach orbit in 2000)</a:t>
            </a:r>
          </a:p>
          <a:p>
            <a:pPr eaLnBrk="1" hangingPunct="1"/>
            <a:endParaRPr lang="en-US" altLang="en-US" sz="1600" dirty="0"/>
          </a:p>
          <a:p>
            <a:pPr eaLnBrk="1" hangingPunct="1"/>
            <a:r>
              <a:rPr lang="en-US" altLang="en-US" sz="1600" dirty="0"/>
              <a:t>Ceased operations in 2015</a:t>
            </a:r>
          </a:p>
          <a:p>
            <a:pPr eaLnBrk="1" hangingPunct="1"/>
            <a:endParaRPr lang="en-US" altLang="en-US" sz="1600" dirty="0"/>
          </a:p>
          <a:p>
            <a:pPr eaLnBrk="1" hangingPunct="1"/>
            <a:endParaRPr lang="en-US" alt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02004-3495-4935-AE6B-E412C595C529}"/>
              </a:ext>
            </a:extLst>
          </p:cNvPr>
          <p:cNvSpPr>
            <a:spLocks noGrp="1"/>
          </p:cNvSpPr>
          <p:nvPr>
            <p:ph type="title"/>
          </p:nvPr>
        </p:nvSpPr>
        <p:spPr/>
        <p:txBody>
          <a:bodyPr/>
          <a:lstStyle/>
          <a:p>
            <a:pPr>
              <a:defRPr/>
            </a:pPr>
            <a:r>
              <a:rPr lang="en-US" dirty="0">
                <a:latin typeface="+mn-lt"/>
              </a:rPr>
              <a:t>Worldview-1</a:t>
            </a:r>
          </a:p>
        </p:txBody>
      </p:sp>
      <p:pic>
        <p:nvPicPr>
          <p:cNvPr id="110597" name="Picture 2">
            <a:extLst>
              <a:ext uri="{FF2B5EF4-FFF2-40B4-BE49-F238E27FC236}">
                <a16:creationId xmlns:a16="http://schemas.microsoft.com/office/drawing/2014/main" id="{44966CD0-D431-4032-80A2-FB6E629845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90889" y="1743076"/>
            <a:ext cx="56102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3">
            <a:extLst>
              <a:ext uri="{FF2B5EF4-FFF2-40B4-BE49-F238E27FC236}">
                <a16:creationId xmlns:a16="http://schemas.microsoft.com/office/drawing/2014/main" id="{16FDDDDB-8400-4DAB-B2BF-666838ED3B59}"/>
              </a:ext>
            </a:extLst>
          </p:cNvPr>
          <p:cNvSpPr txBox="1">
            <a:spLocks noChangeArrowheads="1"/>
          </p:cNvSpPr>
          <p:nvPr/>
        </p:nvSpPr>
        <p:spPr bwMode="auto">
          <a:xfrm>
            <a:off x="2895600" y="3886201"/>
            <a:ext cx="670560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 typeface="Arial" panose="020B0604020202020204" pitchFamily="34" charset="0"/>
              <a:buChar char="•"/>
            </a:pPr>
            <a:r>
              <a:rPr lang="en-US" altLang="en-US" sz="2800" b="0" dirty="0">
                <a:solidFill>
                  <a:schemeClr val="tx2"/>
                </a:solidFill>
              </a:rPr>
              <a:t>2007 launch</a:t>
            </a:r>
          </a:p>
          <a:p>
            <a:pPr>
              <a:spcBef>
                <a:spcPct val="0"/>
              </a:spcBef>
              <a:buClrTx/>
              <a:buSzTx/>
              <a:buFont typeface="Arial" panose="020B0604020202020204" pitchFamily="34" charset="0"/>
              <a:buChar char="•"/>
            </a:pPr>
            <a:endParaRPr lang="en-US" altLang="en-US" sz="2800" b="0" dirty="0">
              <a:solidFill>
                <a:schemeClr val="tx2"/>
              </a:solidFill>
            </a:endParaRPr>
          </a:p>
          <a:p>
            <a:pPr>
              <a:spcBef>
                <a:spcPct val="0"/>
              </a:spcBef>
              <a:buClrTx/>
              <a:buSzTx/>
              <a:buFont typeface="Arial" panose="020B0604020202020204" pitchFamily="34" charset="0"/>
              <a:buChar char="•"/>
            </a:pPr>
            <a:r>
              <a:rPr lang="en-US" altLang="en-US" sz="2800" b="0" dirty="0">
                <a:solidFill>
                  <a:schemeClr val="tx2"/>
                </a:solidFill>
              </a:rPr>
              <a:t>Still operational</a:t>
            </a:r>
          </a:p>
          <a:p>
            <a:pPr>
              <a:spcBef>
                <a:spcPct val="0"/>
              </a:spcBef>
              <a:buClrTx/>
              <a:buSzTx/>
              <a:buFont typeface="Arial" panose="020B0604020202020204" pitchFamily="34" charset="0"/>
              <a:buChar char="•"/>
            </a:pPr>
            <a:endParaRPr lang="en-US" altLang="en-US" b="0" dirty="0">
              <a:solidFill>
                <a:schemeClr val="tx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02004-3495-4935-AE6B-E412C595C529}"/>
              </a:ext>
            </a:extLst>
          </p:cNvPr>
          <p:cNvSpPr>
            <a:spLocks noGrp="1"/>
          </p:cNvSpPr>
          <p:nvPr>
            <p:ph type="title"/>
          </p:nvPr>
        </p:nvSpPr>
        <p:spPr/>
        <p:txBody>
          <a:bodyPr/>
          <a:lstStyle/>
          <a:p>
            <a:pPr>
              <a:defRPr/>
            </a:pPr>
            <a:r>
              <a:rPr lang="en-US" dirty="0">
                <a:latin typeface="+mn-lt"/>
              </a:rPr>
              <a:t>Worldview-2</a:t>
            </a:r>
          </a:p>
        </p:txBody>
      </p:sp>
      <p:sp>
        <p:nvSpPr>
          <p:cNvPr id="5" name="Rectangle 4">
            <a:extLst>
              <a:ext uri="{FF2B5EF4-FFF2-40B4-BE49-F238E27FC236}">
                <a16:creationId xmlns:a16="http://schemas.microsoft.com/office/drawing/2014/main" id="{2A894E51-12F0-4E1E-8E95-BA45CC655BD8}"/>
              </a:ext>
            </a:extLst>
          </p:cNvPr>
          <p:cNvSpPr/>
          <p:nvPr/>
        </p:nvSpPr>
        <p:spPr>
          <a:xfrm>
            <a:off x="4589585" y="6419910"/>
            <a:ext cx="4572000" cy="184150"/>
          </a:xfrm>
          <a:prstGeom prst="rect">
            <a:avLst/>
          </a:prstGeom>
        </p:spPr>
        <p:txBody>
          <a:bodyPr>
            <a:spAutoFit/>
          </a:bodyPr>
          <a:lstStyle/>
          <a:p>
            <a:pPr eaLnBrk="1" hangingPunct="1">
              <a:defRPr/>
            </a:pPr>
            <a:r>
              <a:rPr lang="en-US" sz="600" dirty="0">
                <a:effectLst>
                  <a:outerShdw blurRad="38100" dist="38100" dir="2700000" algn="tl">
                    <a:srgbClr val="000000">
                      <a:alpha val="43137"/>
                    </a:srgbClr>
                  </a:outerShdw>
                </a:effectLst>
                <a:latin typeface="Arial" charset="0"/>
              </a:rPr>
              <a:t>http://vector1media.com/spatialsustain/worldview-2-launched-successfully.html</a:t>
            </a:r>
          </a:p>
        </p:txBody>
      </p:sp>
      <p:sp>
        <p:nvSpPr>
          <p:cNvPr id="110596" name="Rectangle 5">
            <a:extLst>
              <a:ext uri="{FF2B5EF4-FFF2-40B4-BE49-F238E27FC236}">
                <a16:creationId xmlns:a16="http://schemas.microsoft.com/office/drawing/2014/main" id="{EF182E77-AA1C-4436-B88A-F730E7E06CD9}"/>
              </a:ext>
            </a:extLst>
          </p:cNvPr>
          <p:cNvSpPr>
            <a:spLocks noChangeArrowheads="1"/>
          </p:cNvSpPr>
          <p:nvPr/>
        </p:nvSpPr>
        <p:spPr bwMode="auto">
          <a:xfrm>
            <a:off x="4572000" y="6019800"/>
            <a:ext cx="4572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eaLnBrk="1" hangingPunct="1">
              <a:spcBef>
                <a:spcPct val="0"/>
              </a:spcBef>
              <a:buClrTx/>
              <a:buSzTx/>
              <a:buFontTx/>
              <a:buNone/>
            </a:pPr>
            <a:r>
              <a:rPr lang="en-US" altLang="en-US" sz="1000" b="0" dirty="0">
                <a:solidFill>
                  <a:schemeClr val="tx2"/>
                </a:solidFill>
                <a:hlinkClick r:id="rId2"/>
              </a:rPr>
              <a:t>http://www.digitalglobe.com/downloads/spacecraft/WorldView2-DS-WV2.pdf</a:t>
            </a:r>
            <a:endParaRPr lang="en-US" altLang="en-US" sz="1000" b="0" dirty="0">
              <a:solidFill>
                <a:schemeClr val="tx2"/>
              </a:solidFill>
            </a:endParaRPr>
          </a:p>
          <a:p>
            <a:pPr eaLnBrk="1" hangingPunct="1">
              <a:spcBef>
                <a:spcPct val="0"/>
              </a:spcBef>
              <a:buClrTx/>
              <a:buSzTx/>
              <a:buFontTx/>
              <a:buNone/>
            </a:pPr>
            <a:r>
              <a:rPr lang="en-US" altLang="en-US" sz="1000" b="0" dirty="0">
                <a:solidFill>
                  <a:schemeClr val="tx2"/>
                </a:solidFill>
                <a:hlinkClick r:id="rId3"/>
              </a:rPr>
              <a:t>https://earth.esa.int/eogateway/missions/worldview-2</a:t>
            </a:r>
            <a:r>
              <a:rPr lang="en-US" altLang="en-US" sz="1000" b="0" dirty="0">
                <a:solidFill>
                  <a:schemeClr val="tx2"/>
                </a:solidFill>
              </a:rPr>
              <a:t> </a:t>
            </a:r>
          </a:p>
        </p:txBody>
      </p:sp>
      <p:pic>
        <p:nvPicPr>
          <p:cNvPr id="110597" name="Picture 2">
            <a:extLst>
              <a:ext uri="{FF2B5EF4-FFF2-40B4-BE49-F238E27FC236}">
                <a16:creationId xmlns:a16="http://schemas.microsoft.com/office/drawing/2014/main" id="{44966CD0-D431-4032-80A2-FB6E6298454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90889" y="1743076"/>
            <a:ext cx="56102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8" name="TextBox 3">
            <a:extLst>
              <a:ext uri="{FF2B5EF4-FFF2-40B4-BE49-F238E27FC236}">
                <a16:creationId xmlns:a16="http://schemas.microsoft.com/office/drawing/2014/main" id="{16FDDDDB-8400-4DAB-B2BF-666838ED3B59}"/>
              </a:ext>
            </a:extLst>
          </p:cNvPr>
          <p:cNvSpPr txBox="1">
            <a:spLocks noChangeArrowheads="1"/>
          </p:cNvSpPr>
          <p:nvPr/>
        </p:nvSpPr>
        <p:spPr bwMode="auto">
          <a:xfrm>
            <a:off x="2819400" y="4038601"/>
            <a:ext cx="67056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 typeface="Arial" panose="020B0604020202020204" pitchFamily="34" charset="0"/>
              <a:buChar char="•"/>
            </a:pPr>
            <a:r>
              <a:rPr lang="en-US" altLang="en-US" b="0" dirty="0">
                <a:solidFill>
                  <a:schemeClr val="tx2"/>
                </a:solidFill>
              </a:rPr>
              <a:t>2009 launch</a:t>
            </a:r>
          </a:p>
          <a:p>
            <a:pPr>
              <a:spcBef>
                <a:spcPct val="0"/>
              </a:spcBef>
              <a:buClrTx/>
              <a:buSzTx/>
              <a:buFont typeface="Arial" panose="020B0604020202020204" pitchFamily="34" charset="0"/>
              <a:buChar char="•"/>
            </a:pPr>
            <a:r>
              <a:rPr lang="en-US" altLang="en-US" b="0" dirty="0">
                <a:solidFill>
                  <a:schemeClr val="tx2"/>
                </a:solidFill>
              </a:rPr>
              <a:t>46 cm panchromatic 1.84 m MS</a:t>
            </a:r>
          </a:p>
          <a:p>
            <a:pPr>
              <a:spcBef>
                <a:spcPct val="0"/>
              </a:spcBef>
              <a:buClrTx/>
              <a:buSzTx/>
              <a:buFont typeface="Arial" panose="020B0604020202020204" pitchFamily="34" charset="0"/>
              <a:buChar char="•"/>
            </a:pPr>
            <a:r>
              <a:rPr lang="en-US" altLang="en-US" b="0" dirty="0">
                <a:solidFill>
                  <a:schemeClr val="tx2"/>
                </a:solidFill>
              </a:rPr>
              <a:t>Revisit time of 1 day</a:t>
            </a:r>
          </a:p>
          <a:p>
            <a:pPr>
              <a:spcBef>
                <a:spcPct val="0"/>
              </a:spcBef>
              <a:buClrTx/>
              <a:buSzTx/>
              <a:buFont typeface="Arial" panose="020B0604020202020204" pitchFamily="34" charset="0"/>
              <a:buChar char="•"/>
            </a:pPr>
            <a:r>
              <a:rPr lang="en-US" altLang="en-US" b="0" dirty="0">
                <a:solidFill>
                  <a:schemeClr val="tx2"/>
                </a:solidFill>
              </a:rPr>
              <a:t>Still operational</a:t>
            </a:r>
          </a:p>
        </p:txBody>
      </p:sp>
    </p:spTree>
    <p:extLst>
      <p:ext uri="{BB962C8B-B14F-4D97-AF65-F5344CB8AC3E}">
        <p14:creationId xmlns:p14="http://schemas.microsoft.com/office/powerpoint/2010/main" val="2647060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EE2F3-71CE-4E63-8A17-8734CCE79D84}"/>
              </a:ext>
            </a:extLst>
          </p:cNvPr>
          <p:cNvSpPr>
            <a:spLocks noGrp="1"/>
          </p:cNvSpPr>
          <p:nvPr>
            <p:ph type="title"/>
          </p:nvPr>
        </p:nvSpPr>
        <p:spPr/>
        <p:txBody>
          <a:bodyPr/>
          <a:lstStyle/>
          <a:p>
            <a:pPr>
              <a:defRPr/>
            </a:pPr>
            <a:r>
              <a:rPr lang="en-US" dirty="0">
                <a:latin typeface="+mn-lt"/>
              </a:rPr>
              <a:t>Worldview-3</a:t>
            </a:r>
          </a:p>
        </p:txBody>
      </p:sp>
      <p:sp>
        <p:nvSpPr>
          <p:cNvPr id="111619" name="Content Placeholder 2">
            <a:extLst>
              <a:ext uri="{FF2B5EF4-FFF2-40B4-BE49-F238E27FC236}">
                <a16:creationId xmlns:a16="http://schemas.microsoft.com/office/drawing/2014/main" id="{8484E422-632D-4687-B907-D252F7EC62D9}"/>
              </a:ext>
            </a:extLst>
          </p:cNvPr>
          <p:cNvSpPr>
            <a:spLocks noGrp="1" noChangeArrowheads="1"/>
          </p:cNvSpPr>
          <p:nvPr>
            <p:ph idx="1"/>
          </p:nvPr>
        </p:nvSpPr>
        <p:spPr/>
        <p:txBody>
          <a:bodyPr/>
          <a:lstStyle/>
          <a:p>
            <a:r>
              <a:rPr lang="en-US" altLang="en-US" sz="2400" dirty="0"/>
              <a:t>Launched August 13, 2014</a:t>
            </a:r>
          </a:p>
          <a:p>
            <a:r>
              <a:rPr lang="en-US" altLang="en-US" sz="2400" dirty="0"/>
              <a:t>Multispectral: </a:t>
            </a:r>
          </a:p>
          <a:p>
            <a:r>
              <a:rPr lang="en-US" altLang="en-US" sz="2400" dirty="0"/>
              <a:t>SWIR</a:t>
            </a:r>
          </a:p>
          <a:p>
            <a:r>
              <a:rPr lang="en-US" altLang="en-US" sz="2400" dirty="0"/>
              <a:t>Panchromatic Nadir:</a:t>
            </a:r>
          </a:p>
          <a:p>
            <a:r>
              <a:rPr lang="en-US" altLang="en-US" sz="2400" dirty="0"/>
              <a:t>Multispectral Nadir:</a:t>
            </a:r>
          </a:p>
          <a:p>
            <a:r>
              <a:rPr lang="en-US" altLang="en-US" sz="2400" dirty="0"/>
              <a:t>Still operational</a:t>
            </a:r>
          </a:p>
        </p:txBody>
      </p:sp>
      <p:sp>
        <p:nvSpPr>
          <p:cNvPr id="111620" name="Rectangle 3">
            <a:extLst>
              <a:ext uri="{FF2B5EF4-FFF2-40B4-BE49-F238E27FC236}">
                <a16:creationId xmlns:a16="http://schemas.microsoft.com/office/drawing/2014/main" id="{B4EAC73B-B6BF-4DE6-97D8-C564C7DA0D97}"/>
              </a:ext>
            </a:extLst>
          </p:cNvPr>
          <p:cNvSpPr>
            <a:spLocks noChangeArrowheads="1"/>
          </p:cNvSpPr>
          <p:nvPr/>
        </p:nvSpPr>
        <p:spPr bwMode="auto">
          <a:xfrm>
            <a:off x="7766050" y="6169025"/>
            <a:ext cx="2895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600" b="0">
                <a:solidFill>
                  <a:schemeClr val="tx2"/>
                </a:solidFill>
              </a:rPr>
              <a:t>http://www.satimagingcorp.com/satellite-sensors/worldview-3/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EE2F3-71CE-4E63-8A17-8734CCE79D84}"/>
              </a:ext>
            </a:extLst>
          </p:cNvPr>
          <p:cNvSpPr>
            <a:spLocks noGrp="1"/>
          </p:cNvSpPr>
          <p:nvPr>
            <p:ph type="title"/>
          </p:nvPr>
        </p:nvSpPr>
        <p:spPr/>
        <p:txBody>
          <a:bodyPr/>
          <a:lstStyle/>
          <a:p>
            <a:pPr>
              <a:defRPr/>
            </a:pPr>
            <a:r>
              <a:rPr lang="en-US" dirty="0">
                <a:latin typeface="+mn-lt"/>
              </a:rPr>
              <a:t>Worldview-4</a:t>
            </a:r>
          </a:p>
        </p:txBody>
      </p:sp>
      <p:sp>
        <p:nvSpPr>
          <p:cNvPr id="111619" name="Content Placeholder 2">
            <a:extLst>
              <a:ext uri="{FF2B5EF4-FFF2-40B4-BE49-F238E27FC236}">
                <a16:creationId xmlns:a16="http://schemas.microsoft.com/office/drawing/2014/main" id="{8484E422-632D-4687-B907-D252F7EC62D9}"/>
              </a:ext>
            </a:extLst>
          </p:cNvPr>
          <p:cNvSpPr>
            <a:spLocks noGrp="1" noChangeArrowheads="1"/>
          </p:cNvSpPr>
          <p:nvPr>
            <p:ph idx="1"/>
          </p:nvPr>
        </p:nvSpPr>
        <p:spPr>
          <a:xfrm>
            <a:off x="1752600" y="1981200"/>
            <a:ext cx="7772400" cy="4114800"/>
          </a:xfrm>
        </p:spPr>
        <p:txBody>
          <a:bodyPr/>
          <a:lstStyle/>
          <a:p>
            <a:r>
              <a:rPr lang="en-US" altLang="en-US" sz="2400" dirty="0"/>
              <a:t>Launched November 11, 2016</a:t>
            </a:r>
          </a:p>
          <a:p>
            <a:endParaRPr lang="en-US" altLang="en-US" sz="2400" dirty="0"/>
          </a:p>
          <a:p>
            <a:r>
              <a:rPr lang="en-US" altLang="en-US" sz="2400" dirty="0"/>
              <a:t>Operated in coordination with Worldview-3</a:t>
            </a:r>
          </a:p>
          <a:p>
            <a:endParaRPr lang="en-US" altLang="en-US" sz="2400" dirty="0"/>
          </a:p>
          <a:p>
            <a:r>
              <a:rPr lang="en-US" altLang="en-US" sz="2400" dirty="0"/>
              <a:t>Failure of Control Moment Gyros (CGMs)</a:t>
            </a:r>
          </a:p>
        </p:txBody>
      </p:sp>
      <p:sp>
        <p:nvSpPr>
          <p:cNvPr id="111620" name="Rectangle 3">
            <a:extLst>
              <a:ext uri="{FF2B5EF4-FFF2-40B4-BE49-F238E27FC236}">
                <a16:creationId xmlns:a16="http://schemas.microsoft.com/office/drawing/2014/main" id="{B4EAC73B-B6BF-4DE6-97D8-C564C7DA0D97}"/>
              </a:ext>
            </a:extLst>
          </p:cNvPr>
          <p:cNvSpPr>
            <a:spLocks noChangeArrowheads="1"/>
          </p:cNvSpPr>
          <p:nvPr/>
        </p:nvSpPr>
        <p:spPr bwMode="auto">
          <a:xfrm>
            <a:off x="1752600" y="6324600"/>
            <a:ext cx="28956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600" b="0">
                <a:solidFill>
                  <a:schemeClr val="tx2"/>
                </a:solidFill>
              </a:rPr>
              <a:t>https://earth.esa.int/eogateway/missions/worldview-4</a:t>
            </a:r>
            <a:endParaRPr lang="en-US" altLang="en-US" sz="600" b="0" dirty="0">
              <a:solidFill>
                <a:schemeClr val="tx2"/>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6660" y="3808552"/>
            <a:ext cx="3086100" cy="3079928"/>
          </a:xfrm>
          <a:prstGeom prst="rect">
            <a:avLst/>
          </a:prstGeom>
        </p:spPr>
      </p:pic>
    </p:spTree>
    <p:extLst>
      <p:ext uri="{BB962C8B-B14F-4D97-AF65-F5344CB8AC3E}">
        <p14:creationId xmlns:p14="http://schemas.microsoft.com/office/powerpoint/2010/main" val="2372506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2AC90-01B1-40E6-BEFA-189E1244CED8}"/>
              </a:ext>
            </a:extLst>
          </p:cNvPr>
          <p:cNvSpPr>
            <a:spLocks noGrp="1"/>
          </p:cNvSpPr>
          <p:nvPr>
            <p:ph type="title"/>
          </p:nvPr>
        </p:nvSpPr>
        <p:spPr>
          <a:xfrm>
            <a:off x="1600200" y="609600"/>
            <a:ext cx="9067800" cy="1143000"/>
          </a:xfrm>
        </p:spPr>
        <p:txBody>
          <a:bodyPr/>
          <a:lstStyle/>
          <a:p>
            <a:pPr>
              <a:defRPr/>
            </a:pPr>
            <a:r>
              <a:rPr lang="en-US" dirty="0"/>
              <a:t>	</a:t>
            </a:r>
            <a:r>
              <a:rPr lang="en-US" sz="4000" dirty="0">
                <a:latin typeface="+mn-lt"/>
              </a:rPr>
              <a:t>QUICKBIRD Pearson Airport 2002</a:t>
            </a:r>
          </a:p>
        </p:txBody>
      </p:sp>
      <p:pic>
        <p:nvPicPr>
          <p:cNvPr id="112643" name="Picture 2">
            <a:extLst>
              <a:ext uri="{FF2B5EF4-FFF2-40B4-BE49-F238E27FC236}">
                <a16:creationId xmlns:a16="http://schemas.microsoft.com/office/drawing/2014/main" id="{35095227-520F-4365-BD46-42FD19FA06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1571626"/>
            <a:ext cx="6629400" cy="5110163"/>
          </a:xfr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ABE13-08BA-4875-95C4-449A4E7E9A8A}"/>
              </a:ext>
            </a:extLst>
          </p:cNvPr>
          <p:cNvSpPr>
            <a:spLocks noGrp="1"/>
          </p:cNvSpPr>
          <p:nvPr>
            <p:ph type="title"/>
          </p:nvPr>
        </p:nvSpPr>
        <p:spPr>
          <a:xfrm>
            <a:off x="1828800" y="609600"/>
            <a:ext cx="8610600" cy="1143000"/>
          </a:xfrm>
        </p:spPr>
        <p:txBody>
          <a:bodyPr/>
          <a:lstStyle/>
          <a:p>
            <a:pPr>
              <a:defRPr/>
            </a:pPr>
            <a:r>
              <a:rPr lang="en-US" dirty="0"/>
              <a:t>	</a:t>
            </a:r>
            <a:r>
              <a:rPr lang="en-US" dirty="0">
                <a:latin typeface="+mn-lt"/>
              </a:rPr>
              <a:t>Worldview 2007 Houston</a:t>
            </a:r>
          </a:p>
        </p:txBody>
      </p:sp>
      <p:pic>
        <p:nvPicPr>
          <p:cNvPr id="113667" name="Picture 2">
            <a:extLst>
              <a:ext uri="{FF2B5EF4-FFF2-40B4-BE49-F238E27FC236}">
                <a16:creationId xmlns:a16="http://schemas.microsoft.com/office/drawing/2014/main" id="{94C01423-9DE8-44A5-927E-B6F19E3015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00200"/>
            <a:ext cx="7151688"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17D53-16F6-4935-BDD2-F782968ED95F}"/>
              </a:ext>
            </a:extLst>
          </p:cNvPr>
          <p:cNvSpPr>
            <a:spLocks noGrp="1"/>
          </p:cNvSpPr>
          <p:nvPr>
            <p:ph type="title"/>
          </p:nvPr>
        </p:nvSpPr>
        <p:spPr>
          <a:xfrm>
            <a:off x="1828800" y="609600"/>
            <a:ext cx="8610600" cy="1143000"/>
          </a:xfrm>
        </p:spPr>
        <p:txBody>
          <a:bodyPr/>
          <a:lstStyle/>
          <a:p>
            <a:pPr>
              <a:defRPr/>
            </a:pPr>
            <a:r>
              <a:rPr lang="en-US" dirty="0"/>
              <a:t>	</a:t>
            </a:r>
            <a:r>
              <a:rPr lang="en-US" dirty="0">
                <a:latin typeface="+mn-lt"/>
              </a:rPr>
              <a:t>Worldview 2007 Yokohama</a:t>
            </a:r>
          </a:p>
        </p:txBody>
      </p:sp>
      <p:pic>
        <p:nvPicPr>
          <p:cNvPr id="114691" name="Picture 3" descr="PPT5439.jpg">
            <a:extLst>
              <a:ext uri="{FF2B5EF4-FFF2-40B4-BE49-F238E27FC236}">
                <a16:creationId xmlns:a16="http://schemas.microsoft.com/office/drawing/2014/main" id="{E90E6FA5-C136-415A-B6F0-0A1770E0D47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70038"/>
            <a:ext cx="9144000" cy="528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C7419-462A-4345-9813-CEB895ADD9EA}"/>
              </a:ext>
            </a:extLst>
          </p:cNvPr>
          <p:cNvSpPr>
            <a:spLocks noGrp="1"/>
          </p:cNvSpPr>
          <p:nvPr>
            <p:ph type="title"/>
          </p:nvPr>
        </p:nvSpPr>
        <p:spPr>
          <a:xfrm>
            <a:off x="1828800" y="228600"/>
            <a:ext cx="8610600" cy="1143000"/>
          </a:xfrm>
        </p:spPr>
        <p:txBody>
          <a:bodyPr/>
          <a:lstStyle/>
          <a:p>
            <a:pPr>
              <a:defRPr/>
            </a:pPr>
            <a:r>
              <a:rPr lang="en-US" dirty="0"/>
              <a:t>	</a:t>
            </a:r>
            <a:r>
              <a:rPr lang="en-US" dirty="0">
                <a:latin typeface="+mn-lt"/>
              </a:rPr>
              <a:t>Worldview 2007 Addis Ababa</a:t>
            </a:r>
          </a:p>
        </p:txBody>
      </p:sp>
      <p:pic>
        <p:nvPicPr>
          <p:cNvPr id="115715" name="Picture 2" descr="PPT17E6.jpg">
            <a:extLst>
              <a:ext uri="{FF2B5EF4-FFF2-40B4-BE49-F238E27FC236}">
                <a16:creationId xmlns:a16="http://schemas.microsoft.com/office/drawing/2014/main" id="{50B3C3BA-650A-4BE2-8AA7-305DCBDA4A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47750"/>
            <a:ext cx="9144000" cy="581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48CF0505-A560-43F6-81B9-2746CA64EE90}"/>
              </a:ext>
            </a:extLst>
          </p:cNvPr>
          <p:cNvSpPr>
            <a:spLocks noGrp="1" noChangeArrowheads="1"/>
          </p:cNvSpPr>
          <p:nvPr>
            <p:ph type="title"/>
          </p:nvPr>
        </p:nvSpPr>
        <p:spPr/>
        <p:txBody>
          <a:bodyPr/>
          <a:lstStyle/>
          <a:p>
            <a:pPr eaLnBrk="1" hangingPunct="1">
              <a:defRPr/>
            </a:pPr>
            <a:r>
              <a:rPr lang="en-US">
                <a:latin typeface="Arial" charset="0"/>
              </a:rPr>
              <a:t>RADARSAT</a:t>
            </a:r>
          </a:p>
        </p:txBody>
      </p:sp>
      <p:pic>
        <p:nvPicPr>
          <p:cNvPr id="116739" name="Picture 4" descr="radarsat">
            <a:extLst>
              <a:ext uri="{FF2B5EF4-FFF2-40B4-BE49-F238E27FC236}">
                <a16:creationId xmlns:a16="http://schemas.microsoft.com/office/drawing/2014/main" id="{841ECC21-F277-4D08-A4E4-47939154D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376" y="1485900"/>
            <a:ext cx="5381625"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EDA350C-5851-45F3-A501-3EE587543676}"/>
              </a:ext>
            </a:extLst>
          </p:cNvPr>
          <p:cNvSpPr>
            <a:spLocks noGrp="1" noChangeArrowheads="1"/>
          </p:cNvSpPr>
          <p:nvPr>
            <p:ph type="title"/>
          </p:nvPr>
        </p:nvSpPr>
        <p:spPr/>
        <p:txBody>
          <a:bodyPr/>
          <a:lstStyle/>
          <a:p>
            <a:pPr eaLnBrk="1" hangingPunct="1">
              <a:defRPr/>
            </a:pPr>
            <a:r>
              <a:rPr lang="en-US">
                <a:latin typeface="Arial" charset="0"/>
              </a:rPr>
              <a:t>RADARSAT</a:t>
            </a:r>
          </a:p>
        </p:txBody>
      </p:sp>
      <p:pic>
        <p:nvPicPr>
          <p:cNvPr id="118787" name="Picture 4" descr="toronto">
            <a:extLst>
              <a:ext uri="{FF2B5EF4-FFF2-40B4-BE49-F238E27FC236}">
                <a16:creationId xmlns:a16="http://schemas.microsoft.com/office/drawing/2014/main" id="{022A868F-E4A5-47C5-8AFC-45362D2B86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1" y="794002"/>
            <a:ext cx="6019799" cy="5606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981A-44DA-4011-9487-F29440708E4D}"/>
              </a:ext>
            </a:extLst>
          </p:cNvPr>
          <p:cNvSpPr>
            <a:spLocks noGrp="1"/>
          </p:cNvSpPr>
          <p:nvPr>
            <p:ph type="title"/>
          </p:nvPr>
        </p:nvSpPr>
        <p:spPr/>
        <p:txBody>
          <a:bodyPr/>
          <a:lstStyle/>
          <a:p>
            <a:r>
              <a:rPr lang="en-CA"/>
              <a:t>Transition</a:t>
            </a:r>
            <a:endParaRPr lang="en-US" dirty="0"/>
          </a:p>
        </p:txBody>
      </p:sp>
      <p:sp>
        <p:nvSpPr>
          <p:cNvPr id="3" name="Content Placeholder 2">
            <a:extLst>
              <a:ext uri="{FF2B5EF4-FFF2-40B4-BE49-F238E27FC236}">
                <a16:creationId xmlns:a16="http://schemas.microsoft.com/office/drawing/2014/main" id="{121BE47C-ECE1-4A0A-9BC6-2F13D85A330F}"/>
              </a:ext>
            </a:extLst>
          </p:cNvPr>
          <p:cNvSpPr>
            <a:spLocks noGrp="1"/>
          </p:cNvSpPr>
          <p:nvPr>
            <p:ph idx="1"/>
          </p:nvPr>
        </p:nvSpPr>
        <p:spPr/>
        <p:txBody>
          <a:bodyPr/>
          <a:lstStyle/>
          <a:p>
            <a:r>
              <a:rPr lang="en-CA" dirty="0"/>
              <a:t>Maxar to </a:t>
            </a:r>
            <a:r>
              <a:rPr lang="en-CA" dirty="0" err="1"/>
              <a:t>Vantor</a:t>
            </a:r>
            <a:r>
              <a:rPr lang="en-CA" dirty="0"/>
              <a:t>…</a:t>
            </a:r>
            <a:endParaRPr lang="en-US" dirty="0"/>
          </a:p>
        </p:txBody>
      </p:sp>
    </p:spTree>
    <p:extLst>
      <p:ext uri="{BB962C8B-B14F-4D97-AF65-F5344CB8AC3E}">
        <p14:creationId xmlns:p14="http://schemas.microsoft.com/office/powerpoint/2010/main" val="1506577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CDAFA-5924-4637-A8AE-97967F40F184}"/>
              </a:ext>
            </a:extLst>
          </p:cNvPr>
          <p:cNvSpPr>
            <a:spLocks noGrp="1"/>
          </p:cNvSpPr>
          <p:nvPr>
            <p:ph type="title"/>
          </p:nvPr>
        </p:nvSpPr>
        <p:spPr/>
        <p:txBody>
          <a:bodyPr/>
          <a:lstStyle/>
          <a:p>
            <a:r>
              <a:rPr lang="en-CA" dirty="0"/>
              <a:t>Worldview Legion</a:t>
            </a:r>
            <a:endParaRPr lang="en-US" dirty="0"/>
          </a:p>
        </p:txBody>
      </p:sp>
      <p:sp>
        <p:nvSpPr>
          <p:cNvPr id="3" name="Content Placeholder 2">
            <a:extLst>
              <a:ext uri="{FF2B5EF4-FFF2-40B4-BE49-F238E27FC236}">
                <a16:creationId xmlns:a16="http://schemas.microsoft.com/office/drawing/2014/main" id="{E5BF254B-52DE-4721-BD3C-3F903B30EA18}"/>
              </a:ext>
            </a:extLst>
          </p:cNvPr>
          <p:cNvSpPr>
            <a:spLocks noGrp="1"/>
          </p:cNvSpPr>
          <p:nvPr>
            <p:ph idx="1"/>
          </p:nvPr>
        </p:nvSpPr>
        <p:spPr/>
        <p:txBody>
          <a:bodyPr/>
          <a:lstStyle/>
          <a:p>
            <a:r>
              <a:rPr lang="en-US" sz="2400" dirty="0"/>
              <a:t>Six satellites beginning in 2024 </a:t>
            </a:r>
            <a:endParaRPr lang="en-CA" sz="2400" dirty="0"/>
          </a:p>
          <a:p>
            <a:r>
              <a:rPr lang="en-CA" sz="2400" dirty="0"/>
              <a:t>34 cm pan</a:t>
            </a:r>
          </a:p>
          <a:p>
            <a:r>
              <a:rPr lang="en-CA" sz="2400" dirty="0"/>
              <a:t>1.36 m </a:t>
            </a:r>
            <a:r>
              <a:rPr lang="en-CA" sz="2400" dirty="0" err="1"/>
              <a:t>ms</a:t>
            </a:r>
            <a:endParaRPr lang="en-CA" sz="2400" dirty="0"/>
          </a:p>
          <a:p>
            <a:r>
              <a:rPr lang="en-US" sz="2400">
                <a:hlinkClick r:id="rId2"/>
              </a:rPr>
              <a:t>https</a:t>
            </a:r>
            <a:r>
              <a:rPr lang="en-US" sz="2400" dirty="0">
                <a:hlinkClick r:id="rId2"/>
              </a:rPr>
              <a:t>://earth.esa.int/eogateway/missions/worldview-legion#instruments-section</a:t>
            </a:r>
            <a:r>
              <a:rPr lang="en-US" sz="2400" dirty="0"/>
              <a:t> </a:t>
            </a:r>
          </a:p>
        </p:txBody>
      </p:sp>
    </p:spTree>
    <p:extLst>
      <p:ext uri="{BB962C8B-B14F-4D97-AF65-F5344CB8AC3E}">
        <p14:creationId xmlns:p14="http://schemas.microsoft.com/office/powerpoint/2010/main" val="14730224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A5A766-FAC6-4E5E-B12B-F5E2FEF1CE94}"/>
              </a:ext>
            </a:extLst>
          </p:cNvPr>
          <p:cNvPicPr>
            <a:picLocks noChangeAspect="1"/>
          </p:cNvPicPr>
          <p:nvPr/>
        </p:nvPicPr>
        <p:blipFill>
          <a:blip r:embed="rId2"/>
          <a:stretch>
            <a:fillRect/>
          </a:stretch>
        </p:blipFill>
        <p:spPr>
          <a:xfrm>
            <a:off x="4121851" y="10886"/>
            <a:ext cx="8091920" cy="6858000"/>
          </a:xfrm>
          <a:prstGeom prst="rect">
            <a:avLst/>
          </a:prstGeom>
        </p:spPr>
      </p:pic>
      <p:sp>
        <p:nvSpPr>
          <p:cNvPr id="7" name="TextBox 6">
            <a:extLst>
              <a:ext uri="{FF2B5EF4-FFF2-40B4-BE49-F238E27FC236}">
                <a16:creationId xmlns:a16="http://schemas.microsoft.com/office/drawing/2014/main" id="{5C16E67A-B416-4A3C-A42F-4C7022FD2559}"/>
              </a:ext>
            </a:extLst>
          </p:cNvPr>
          <p:cNvSpPr txBox="1"/>
          <p:nvPr/>
        </p:nvSpPr>
        <p:spPr>
          <a:xfrm>
            <a:off x="0" y="304800"/>
            <a:ext cx="3962400" cy="338554"/>
          </a:xfrm>
          <a:prstGeom prst="rect">
            <a:avLst/>
          </a:prstGeom>
          <a:noFill/>
        </p:spPr>
        <p:txBody>
          <a:bodyPr wrap="square">
            <a:spAutoFit/>
          </a:bodyPr>
          <a:lstStyle/>
          <a:p>
            <a:r>
              <a:rPr lang="en-US" sz="1600" dirty="0">
                <a:hlinkClick r:id="rId3"/>
              </a:rPr>
              <a:t>https://vantor.com/company/</a:t>
            </a:r>
            <a:r>
              <a:rPr lang="en-US" sz="1600">
                <a:hlinkClick r:id="rId3"/>
              </a:rPr>
              <a:t>constellation/</a:t>
            </a:r>
            <a:r>
              <a:rPr lang="en-US" sz="1600"/>
              <a:t> </a:t>
            </a:r>
            <a:endParaRPr lang="en-US" sz="1600" dirty="0"/>
          </a:p>
        </p:txBody>
      </p:sp>
    </p:spTree>
    <p:extLst>
      <p:ext uri="{BB962C8B-B14F-4D97-AF65-F5344CB8AC3E}">
        <p14:creationId xmlns:p14="http://schemas.microsoft.com/office/powerpoint/2010/main" val="8466262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4" descr="IICWG_Arctic_Chart_2007_H">
            <a:extLst>
              <a:ext uri="{FF2B5EF4-FFF2-40B4-BE49-F238E27FC236}">
                <a16:creationId xmlns:a16="http://schemas.microsoft.com/office/drawing/2014/main" id="{B42E82FB-E21F-44A4-A92B-1027475E86D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898900" y="0"/>
            <a:ext cx="6769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5" name="Rectangle 3">
            <a:extLst>
              <a:ext uri="{FF2B5EF4-FFF2-40B4-BE49-F238E27FC236}">
                <a16:creationId xmlns:a16="http://schemas.microsoft.com/office/drawing/2014/main" id="{B7AD3C39-C185-4D53-8474-7FD4DAB74351}"/>
              </a:ext>
            </a:extLst>
          </p:cNvPr>
          <p:cNvSpPr>
            <a:spLocks noGrp="1" noChangeArrowheads="1"/>
          </p:cNvSpPr>
          <p:nvPr>
            <p:ph type="body" idx="1"/>
          </p:nvPr>
        </p:nvSpPr>
        <p:spPr>
          <a:xfrm>
            <a:off x="5867400" y="838200"/>
            <a:ext cx="3352800" cy="228600"/>
          </a:xfrm>
        </p:spPr>
        <p:txBody>
          <a:bodyPr/>
          <a:lstStyle/>
          <a:p>
            <a:pPr>
              <a:buFont typeface="Wingdings" panose="05000000000000000000" pitchFamily="2" charset="2"/>
              <a:buNone/>
            </a:pPr>
            <a:r>
              <a:rPr lang="en-US" altLang="en-US" sz="800">
                <a:solidFill>
                  <a:schemeClr val="hlink"/>
                </a:solidFill>
              </a:rPr>
              <a:t>http://www.esa.int/esaEO/SEMVLJVH48F_index_1.html</a:t>
            </a:r>
          </a:p>
        </p:txBody>
      </p:sp>
      <p:sp>
        <p:nvSpPr>
          <p:cNvPr id="101381" name="Rectangle 5">
            <a:extLst>
              <a:ext uri="{FF2B5EF4-FFF2-40B4-BE49-F238E27FC236}">
                <a16:creationId xmlns:a16="http://schemas.microsoft.com/office/drawing/2014/main" id="{56E10D0C-5B9B-4D36-BBB1-20DA439ECA39}"/>
              </a:ext>
            </a:extLst>
          </p:cNvPr>
          <p:cNvSpPr>
            <a:spLocks noChangeArrowheads="1"/>
          </p:cNvSpPr>
          <p:nvPr/>
        </p:nvSpPr>
        <p:spPr bwMode="auto">
          <a:xfrm>
            <a:off x="1524000" y="1876426"/>
            <a:ext cx="2362200" cy="1831271"/>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defRPr/>
            </a:pPr>
            <a:r>
              <a:rPr lang="en-US" sz="1600" dirty="0">
                <a:effectLst>
                  <a:outerShdw blurRad="38100" dist="38100" dir="2700000" algn="tl">
                    <a:srgbClr val="000000"/>
                  </a:outerShdw>
                </a:effectLst>
                <a:latin typeface="Arial" charset="0"/>
              </a:rPr>
              <a:t>The animation shows changing sea ice extent and concentration from 12 March to 24 September 2007</a:t>
            </a:r>
          </a:p>
          <a:p>
            <a:pPr eaLnBrk="1" hangingPunct="1">
              <a:spcBef>
                <a:spcPct val="50000"/>
              </a:spcBef>
              <a:defRPr/>
            </a:pPr>
            <a:endParaRPr lang="en-US" sz="1600" dirty="0">
              <a:effectLst>
                <a:outerShdw blurRad="38100" dist="38100" dir="2700000" algn="tl">
                  <a:srgbClr val="000000"/>
                </a:outerShdw>
              </a:effectLst>
              <a:latin typeface="Arial" charset="0"/>
            </a:endParaRPr>
          </a:p>
          <a:p>
            <a:pPr eaLnBrk="1" hangingPunct="1">
              <a:spcBef>
                <a:spcPct val="50000"/>
              </a:spcBef>
              <a:defRPr/>
            </a:pPr>
            <a:r>
              <a:rPr lang="en-US" sz="600" dirty="0">
                <a:effectLst>
                  <a:outerShdw blurRad="38100" dist="38100" dir="2700000" algn="tl">
                    <a:srgbClr val="000000"/>
                  </a:outerShdw>
                </a:effectLst>
                <a:latin typeface="Arial" charset="0"/>
              </a:rPr>
              <a:t>Credits: U.S. National Ice Center (NIC)</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4" descr="Envisat_ASAR_GM_Sep2007_2_passages_and_mask_H1">
            <a:extLst>
              <a:ext uri="{FF2B5EF4-FFF2-40B4-BE49-F238E27FC236}">
                <a16:creationId xmlns:a16="http://schemas.microsoft.com/office/drawing/2014/main" id="{84D9F8C9-2409-449A-88CC-ED7F255404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5" name="Rectangle 5">
            <a:extLst>
              <a:ext uri="{FF2B5EF4-FFF2-40B4-BE49-F238E27FC236}">
                <a16:creationId xmlns:a16="http://schemas.microsoft.com/office/drawing/2014/main" id="{90C97656-A0B0-41C5-AB33-569C46848705}"/>
              </a:ext>
            </a:extLst>
          </p:cNvPr>
          <p:cNvSpPr>
            <a:spLocks noChangeArrowheads="1"/>
          </p:cNvSpPr>
          <p:nvPr/>
        </p:nvSpPr>
        <p:spPr bwMode="auto">
          <a:xfrm>
            <a:off x="7956550" y="1"/>
            <a:ext cx="2711450" cy="214313"/>
          </a:xfrm>
          <a:prstGeom prst="rect">
            <a:avLst/>
          </a:prstGeom>
          <a:noFill/>
          <a:ln w="12700" cap="sq">
            <a:noFill/>
            <a:miter lim="800000"/>
            <a:headEnd type="none" w="sm" len="sm"/>
            <a:tailEnd type="none" w="sm" len="sm"/>
          </a:ln>
          <a:effectLst/>
        </p:spPr>
        <p:txBody>
          <a:bodyPr wrap="none">
            <a:spAutoFit/>
          </a:bodyPr>
          <a:lstStyle/>
          <a:p>
            <a:pPr eaLnBrk="1" hangingPunct="1">
              <a:defRPr/>
            </a:pPr>
            <a:r>
              <a:rPr lang="en-US" sz="800">
                <a:solidFill>
                  <a:schemeClr val="hlink"/>
                </a:solidFill>
                <a:effectLst>
                  <a:outerShdw blurRad="38100" dist="38100" dir="2700000" algn="tl">
                    <a:srgbClr val="000000"/>
                  </a:outerShdw>
                </a:effectLst>
                <a:latin typeface="Arial" charset="0"/>
              </a:rPr>
              <a:t>http://www.esa.int/esaEO/SEMVLJVH48F_index_1.html</a:t>
            </a:r>
          </a:p>
        </p:txBody>
      </p:sp>
      <p:sp>
        <p:nvSpPr>
          <p:cNvPr id="102407" name="Rectangle 7">
            <a:extLst>
              <a:ext uri="{FF2B5EF4-FFF2-40B4-BE49-F238E27FC236}">
                <a16:creationId xmlns:a16="http://schemas.microsoft.com/office/drawing/2014/main" id="{EED7BAF5-FC43-4FA6-BE17-580367D267E2}"/>
              </a:ext>
            </a:extLst>
          </p:cNvPr>
          <p:cNvSpPr>
            <a:spLocks noChangeArrowheads="1"/>
          </p:cNvSpPr>
          <p:nvPr/>
        </p:nvSpPr>
        <p:spPr bwMode="auto">
          <a:xfrm>
            <a:off x="1524000" y="1828800"/>
            <a:ext cx="2286000" cy="2816156"/>
          </a:xfrm>
          <a:prstGeom prst="rect">
            <a:avLst/>
          </a:prstGeom>
          <a:noFill/>
          <a:ln w="12700" cap="sq">
            <a:noFill/>
            <a:miter lim="800000"/>
            <a:headEnd type="none" w="sm" len="sm"/>
            <a:tailEnd type="none" w="sm" len="sm"/>
          </a:ln>
          <a:effectLst/>
        </p:spPr>
        <p:txBody>
          <a:bodyPr>
            <a:spAutoFit/>
          </a:bodyPr>
          <a:lstStyle/>
          <a:p>
            <a:pPr eaLnBrk="1" hangingPunct="1">
              <a:spcBef>
                <a:spcPct val="50000"/>
              </a:spcBef>
              <a:defRPr/>
            </a:pPr>
            <a:r>
              <a:rPr lang="en-US" sz="1600" dirty="0" err="1">
                <a:effectLst>
                  <a:outerShdw blurRad="38100" dist="38100" dir="2700000" algn="tl">
                    <a:srgbClr val="000000"/>
                  </a:outerShdw>
                </a:effectLst>
                <a:latin typeface="Arial" charset="0"/>
              </a:rPr>
              <a:t>Envisat</a:t>
            </a:r>
            <a:r>
              <a:rPr lang="en-US" sz="1600" dirty="0">
                <a:effectLst>
                  <a:outerShdw blurRad="38100" dist="38100" dir="2700000" algn="tl">
                    <a:srgbClr val="000000"/>
                  </a:outerShdw>
                </a:effectLst>
                <a:latin typeface="Arial" charset="0"/>
              </a:rPr>
              <a:t> ASAR mosaic of the Arctic Ocean for early September 2007, clearly showing the most direct route of the Northwest Passage  (orange line) and the Northeast passage (blue line).. </a:t>
            </a:r>
          </a:p>
          <a:p>
            <a:pPr eaLnBrk="1" hangingPunct="1">
              <a:spcBef>
                <a:spcPct val="50000"/>
              </a:spcBef>
              <a:defRPr/>
            </a:pPr>
            <a:endParaRPr lang="en-US" sz="1600" dirty="0">
              <a:effectLst>
                <a:outerShdw blurRad="38100" dist="38100" dir="2700000" algn="tl">
                  <a:srgbClr val="000000"/>
                </a:outerShdw>
              </a:effectLst>
              <a:latin typeface="Arial" charset="0"/>
            </a:endParaRPr>
          </a:p>
          <a:p>
            <a:pPr eaLnBrk="1" hangingPunct="1">
              <a:spcBef>
                <a:spcPct val="50000"/>
              </a:spcBef>
              <a:defRPr/>
            </a:pPr>
            <a:r>
              <a:rPr lang="en-US" sz="600" dirty="0">
                <a:effectLst>
                  <a:outerShdw blurRad="38100" dist="38100" dir="2700000" algn="tl">
                    <a:srgbClr val="000000"/>
                  </a:outerShdw>
                </a:effectLst>
                <a:latin typeface="Arial" charset="0"/>
              </a:rPr>
              <a:t>Credits: ESA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6" name="Picture 3">
            <a:extLst>
              <a:ext uri="{FF2B5EF4-FFF2-40B4-BE49-F238E27FC236}">
                <a16:creationId xmlns:a16="http://schemas.microsoft.com/office/drawing/2014/main" id="{27BEDBD9-C806-4FD6-8B94-BD76E8ED4D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1"/>
            <a:ext cx="91440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7" name="Rectangle 4">
            <a:extLst>
              <a:ext uri="{FF2B5EF4-FFF2-40B4-BE49-F238E27FC236}">
                <a16:creationId xmlns:a16="http://schemas.microsoft.com/office/drawing/2014/main" id="{50541EEE-EA03-4565-B981-485875A1E19C}"/>
              </a:ext>
            </a:extLst>
          </p:cNvPr>
          <p:cNvSpPr>
            <a:spLocks noChangeArrowheads="1"/>
          </p:cNvSpPr>
          <p:nvPr/>
        </p:nvSpPr>
        <p:spPr bwMode="auto">
          <a:xfrm>
            <a:off x="1676400" y="6397625"/>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600"/>
              <a:t>https://earthobservatory.nasa.gov/images/145641/2019-arctic-sea-ice-minimum-is-second-lowest</a:t>
            </a:r>
          </a:p>
        </p:txBody>
      </p:sp>
      <p:sp>
        <p:nvSpPr>
          <p:cNvPr id="7" name="TextBox 6">
            <a:extLst>
              <a:ext uri="{FF2B5EF4-FFF2-40B4-BE49-F238E27FC236}">
                <a16:creationId xmlns:a16="http://schemas.microsoft.com/office/drawing/2014/main" id="{D0709E03-9EF5-490E-A120-AE1926915F73}"/>
              </a:ext>
            </a:extLst>
          </p:cNvPr>
          <p:cNvSpPr txBox="1">
            <a:spLocks noChangeArrowheads="1"/>
          </p:cNvSpPr>
          <p:nvPr/>
        </p:nvSpPr>
        <p:spPr bwMode="auto">
          <a:xfrm>
            <a:off x="5410200" y="2662238"/>
            <a:ext cx="15240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90000"/>
              <a:buFont typeface="Wingdings" panose="05000000000000000000" pitchFamily="2" charset="2"/>
              <a:buBlip>
                <a:blip r:embed="rId3"/>
              </a:buBlip>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accent2"/>
              </a:buClr>
              <a:buSzPct val="90000"/>
              <a:buFont typeface="Wingdings" panose="05000000000000000000" pitchFamily="2" charset="2"/>
              <a:buBlip>
                <a:blip r:embed="rId4"/>
              </a:buBlip>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folHlink"/>
              </a:buClr>
              <a:buSzPct val="90000"/>
              <a:buFont typeface="Wingdings" panose="05000000000000000000" pitchFamily="2" charset="2"/>
              <a:buBlip>
                <a:blip r:embed="rId5"/>
              </a:buBlip>
              <a:defRPr sz="2000">
                <a:solidFill>
                  <a:schemeClr val="tx1"/>
                </a:solidFill>
                <a:latin typeface="Arial" panose="020B0604020202020204" pitchFamily="34" charset="0"/>
              </a:defRPr>
            </a:lvl9pPr>
          </a:lstStyle>
          <a:p>
            <a:pPr>
              <a:spcBef>
                <a:spcPct val="0"/>
              </a:spcBef>
              <a:buClrTx/>
              <a:buSzTx/>
              <a:buFontTx/>
              <a:buNone/>
            </a:pPr>
            <a:r>
              <a:rPr lang="en-US" altLang="en-US" sz="4400"/>
              <a:t>2012</a:t>
            </a:r>
          </a:p>
        </p:txBody>
      </p:sp>
    </p:spTree>
    <p:extLst>
      <p:ext uri="{BB962C8B-B14F-4D97-AF65-F5344CB8AC3E}">
        <p14:creationId xmlns:p14="http://schemas.microsoft.com/office/powerpoint/2010/main" val="15815023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45F0A-E4DD-4E73-9EDD-D48423113445}"/>
              </a:ext>
            </a:extLst>
          </p:cNvPr>
          <p:cNvSpPr>
            <a:spLocks noGrp="1"/>
          </p:cNvSpPr>
          <p:nvPr>
            <p:ph type="title"/>
          </p:nvPr>
        </p:nvSpPr>
        <p:spPr/>
        <p:txBody>
          <a:bodyPr/>
          <a:lstStyle/>
          <a:p>
            <a:pPr>
              <a:defRPr/>
            </a:pPr>
            <a:r>
              <a:rPr lang="en-US" altLang="en-US" dirty="0"/>
              <a:t> </a:t>
            </a:r>
            <a:r>
              <a:rPr lang="en-US" dirty="0"/>
              <a:t>2021 Arctic Sea Ice Minimum Animation</a:t>
            </a:r>
          </a:p>
        </p:txBody>
      </p:sp>
      <p:sp>
        <p:nvSpPr>
          <p:cNvPr id="45059" name="Content Placeholder 2">
            <a:extLst>
              <a:ext uri="{FF2B5EF4-FFF2-40B4-BE49-F238E27FC236}">
                <a16:creationId xmlns:a16="http://schemas.microsoft.com/office/drawing/2014/main" id="{CCAF5B3D-2B21-4149-8D7C-7E0AD37A3A27}"/>
              </a:ext>
            </a:extLst>
          </p:cNvPr>
          <p:cNvSpPr>
            <a:spLocks noGrp="1" noChangeArrowheads="1"/>
          </p:cNvSpPr>
          <p:nvPr>
            <p:ph idx="1"/>
          </p:nvPr>
        </p:nvSpPr>
        <p:spPr>
          <a:xfrm>
            <a:off x="2286000" y="1752600"/>
            <a:ext cx="7772400" cy="3962400"/>
          </a:xfrm>
        </p:spPr>
        <p:txBody>
          <a:bodyPr/>
          <a:lstStyle/>
          <a:p>
            <a:pPr marL="0" indent="0">
              <a:buNone/>
            </a:pPr>
            <a:r>
              <a:rPr lang="en-US" altLang="en-US" sz="1200" dirty="0">
                <a:hlinkClick r:id="rId2"/>
              </a:rPr>
              <a:t>https://svs.gsfc.nasa.gov/4941</a:t>
            </a:r>
            <a:r>
              <a:rPr lang="en-US" altLang="en-US" sz="1200" dirty="0"/>
              <a:t>  </a:t>
            </a:r>
          </a:p>
        </p:txBody>
      </p:sp>
      <p:pic>
        <p:nvPicPr>
          <p:cNvPr id="5" name="Picture 4">
            <a:hlinkClick r:id="rId2"/>
            <a:extLst>
              <a:ext uri="{FF2B5EF4-FFF2-40B4-BE49-F238E27FC236}">
                <a16:creationId xmlns:a16="http://schemas.microsoft.com/office/drawing/2014/main" id="{79193781-AB36-4558-8FE1-98EEC66BEB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9942" y="2057400"/>
            <a:ext cx="8278361" cy="4656578"/>
          </a:xfrm>
          <a:prstGeom prst="rect">
            <a:avLst/>
          </a:prstGeom>
        </p:spPr>
      </p:pic>
    </p:spTree>
    <p:extLst>
      <p:ext uri="{BB962C8B-B14F-4D97-AF65-F5344CB8AC3E}">
        <p14:creationId xmlns:p14="http://schemas.microsoft.com/office/powerpoint/2010/main" val="311208669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Arctic Sea Ice Minimum</a:t>
            </a:r>
          </a:p>
        </p:txBody>
      </p:sp>
      <p:sp>
        <p:nvSpPr>
          <p:cNvPr id="3" name="Content Placeholder 2"/>
          <p:cNvSpPr>
            <a:spLocks noGrp="1"/>
          </p:cNvSpPr>
          <p:nvPr>
            <p:ph idx="1"/>
          </p:nvPr>
        </p:nvSpPr>
        <p:spPr/>
        <p:txBody>
          <a:bodyPr/>
          <a:lstStyle/>
          <a:p>
            <a:r>
              <a:rPr lang="en-CA" sz="2000" dirty="0">
                <a:hlinkClick r:id="rId2"/>
              </a:rPr>
              <a:t>https://climate.nasa.gov/vital-signs/arctic-sea-ice/</a:t>
            </a:r>
            <a:r>
              <a:rPr lang="en-CA" sz="2000" dirty="0"/>
              <a:t> </a:t>
            </a:r>
          </a:p>
        </p:txBody>
      </p:sp>
      <p:pic>
        <p:nvPicPr>
          <p:cNvPr id="5" name="Picture 4">
            <a:extLst>
              <a:ext uri="{FF2B5EF4-FFF2-40B4-BE49-F238E27FC236}">
                <a16:creationId xmlns:a16="http://schemas.microsoft.com/office/drawing/2014/main" id="{8758FCDA-5BA9-4A3C-93CB-2A39AFF6B146}"/>
              </a:ext>
            </a:extLst>
          </p:cNvPr>
          <p:cNvPicPr>
            <a:picLocks noChangeAspect="1"/>
          </p:cNvPicPr>
          <p:nvPr/>
        </p:nvPicPr>
        <p:blipFill>
          <a:blip r:embed="rId3"/>
          <a:stretch>
            <a:fillRect/>
          </a:stretch>
        </p:blipFill>
        <p:spPr>
          <a:xfrm>
            <a:off x="3505200" y="2362200"/>
            <a:ext cx="5332573" cy="4495800"/>
          </a:xfrm>
          <a:prstGeom prst="rect">
            <a:avLst/>
          </a:prstGeom>
        </p:spPr>
      </p:pic>
    </p:spTree>
    <p:extLst>
      <p:ext uri="{BB962C8B-B14F-4D97-AF65-F5344CB8AC3E}">
        <p14:creationId xmlns:p14="http://schemas.microsoft.com/office/powerpoint/2010/main" val="30654918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39EB63-5B6C-4CD9-A03E-DCA200210250}"/>
              </a:ext>
            </a:extLst>
          </p:cNvPr>
          <p:cNvPicPr>
            <a:picLocks noChangeAspect="1"/>
          </p:cNvPicPr>
          <p:nvPr/>
        </p:nvPicPr>
        <p:blipFill>
          <a:blip r:embed="rId2"/>
          <a:stretch>
            <a:fillRect/>
          </a:stretch>
        </p:blipFill>
        <p:spPr>
          <a:xfrm>
            <a:off x="3216822" y="0"/>
            <a:ext cx="5758355" cy="6858000"/>
          </a:xfrm>
          <a:prstGeom prst="rect">
            <a:avLst/>
          </a:prstGeom>
        </p:spPr>
      </p:pic>
      <p:sp>
        <p:nvSpPr>
          <p:cNvPr id="6" name="TextBox 5">
            <a:extLst>
              <a:ext uri="{FF2B5EF4-FFF2-40B4-BE49-F238E27FC236}">
                <a16:creationId xmlns:a16="http://schemas.microsoft.com/office/drawing/2014/main" id="{65925BD6-062A-4353-8B8F-860A6E94C33C}"/>
              </a:ext>
            </a:extLst>
          </p:cNvPr>
          <p:cNvSpPr txBox="1"/>
          <p:nvPr/>
        </p:nvSpPr>
        <p:spPr>
          <a:xfrm>
            <a:off x="3810000" y="6577748"/>
            <a:ext cx="6094520" cy="246221"/>
          </a:xfrm>
          <a:prstGeom prst="rect">
            <a:avLst/>
          </a:prstGeom>
          <a:noFill/>
        </p:spPr>
        <p:txBody>
          <a:bodyPr wrap="square">
            <a:spAutoFit/>
          </a:bodyPr>
          <a:lstStyle/>
          <a:p>
            <a:r>
              <a:rPr lang="en-US" sz="1000" dirty="0"/>
              <a:t>https://nsidc.org/sites/default/files/images/Map/n_20260912_extn_hires_v4.0.png</a:t>
            </a:r>
          </a:p>
        </p:txBody>
      </p:sp>
    </p:spTree>
    <p:extLst>
      <p:ext uri="{BB962C8B-B14F-4D97-AF65-F5344CB8AC3E}">
        <p14:creationId xmlns:p14="http://schemas.microsoft.com/office/powerpoint/2010/main" val="12299891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Sea levels rising and Arctic ice at a record low, global report says?</a:t>
            </a:r>
            <a:endParaRPr lang="en-CA" sz="3600" dirty="0"/>
          </a:p>
        </p:txBody>
      </p:sp>
      <p:sp>
        <p:nvSpPr>
          <p:cNvPr id="3" name="Content Placeholder 2"/>
          <p:cNvSpPr>
            <a:spLocks noGrp="1"/>
          </p:cNvSpPr>
          <p:nvPr>
            <p:ph idx="1"/>
          </p:nvPr>
        </p:nvSpPr>
        <p:spPr/>
        <p:txBody>
          <a:bodyPr/>
          <a:lstStyle/>
          <a:p>
            <a:r>
              <a:rPr lang="en-CA" sz="1800" dirty="0">
                <a:hlinkClick r:id="rId2"/>
              </a:rPr>
              <a:t>https://www.ctvnews.ca/climate-and-environment/sea-levels-rising-and-arctic-ice-at-a-record-low-global-report-says-1.5609064</a:t>
            </a:r>
            <a:r>
              <a:rPr lang="en-CA" sz="1800" dirty="0"/>
              <a:t> </a:t>
            </a:r>
          </a:p>
          <a:p>
            <a:endParaRPr lang="en-US" sz="1800" dirty="0"/>
          </a:p>
          <a:p>
            <a:endParaRPr lang="en-US" sz="1800" dirty="0"/>
          </a:p>
          <a:p>
            <a:endParaRPr lang="en-US" sz="1800" dirty="0"/>
          </a:p>
          <a:p>
            <a:endParaRPr lang="en-CA" sz="1800" dirty="0"/>
          </a:p>
          <a:p>
            <a:r>
              <a:rPr lang="en-US" sz="1800" dirty="0"/>
              <a:t>Is that the case? </a:t>
            </a:r>
          </a:p>
          <a:p>
            <a:endParaRPr lang="en-CA" sz="1800" dirty="0"/>
          </a:p>
        </p:txBody>
      </p:sp>
      <p:sp>
        <p:nvSpPr>
          <p:cNvPr id="4" name="Rectangle 3"/>
          <p:cNvSpPr/>
          <p:nvPr/>
        </p:nvSpPr>
        <p:spPr>
          <a:xfrm>
            <a:off x="1839191" y="4343400"/>
            <a:ext cx="8513618" cy="338554"/>
          </a:xfrm>
          <a:prstGeom prst="rect">
            <a:avLst/>
          </a:prstGeom>
        </p:spPr>
        <p:txBody>
          <a:bodyPr wrap="square">
            <a:spAutoFit/>
          </a:bodyPr>
          <a:lstStyle/>
          <a:p>
            <a:r>
              <a:rPr lang="en-CA" sz="1600" dirty="0">
                <a:hlinkClick r:id="rId3"/>
              </a:rPr>
              <a:t>https://svs.gsfc.nasa.gov/vis/a000000/a004700/a004786/sea_ice_minimum_1080p30.mp4</a:t>
            </a:r>
            <a:r>
              <a:rPr lang="en-CA" sz="1600" dirty="0"/>
              <a:t> </a:t>
            </a:r>
          </a:p>
        </p:txBody>
      </p:sp>
    </p:spTree>
    <p:extLst>
      <p:ext uri="{BB962C8B-B14F-4D97-AF65-F5344CB8AC3E}">
        <p14:creationId xmlns:p14="http://schemas.microsoft.com/office/powerpoint/2010/main" val="3137562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1F5CA-8800-4FEF-B258-5B8AE0E94ABF}"/>
              </a:ext>
            </a:extLst>
          </p:cNvPr>
          <p:cNvSpPr>
            <a:spLocks noGrp="1"/>
          </p:cNvSpPr>
          <p:nvPr>
            <p:ph type="title"/>
          </p:nvPr>
        </p:nvSpPr>
        <p:spPr>
          <a:xfrm>
            <a:off x="1533940" y="39757"/>
            <a:ext cx="3610059" cy="1905000"/>
          </a:xfrm>
        </p:spPr>
        <p:txBody>
          <a:bodyPr/>
          <a:lstStyle/>
          <a:p>
            <a:r>
              <a:rPr lang="en-CA" dirty="0"/>
              <a:t>Antarctic Sea Ice Extent</a:t>
            </a:r>
            <a:endParaRPr lang="en-US" dirty="0"/>
          </a:p>
        </p:txBody>
      </p:sp>
      <p:sp>
        <p:nvSpPr>
          <p:cNvPr id="4" name="Rectangle 3">
            <a:extLst>
              <a:ext uri="{FF2B5EF4-FFF2-40B4-BE49-F238E27FC236}">
                <a16:creationId xmlns:a16="http://schemas.microsoft.com/office/drawing/2014/main" id="{BFB46EC8-86E8-4B41-B7F8-FE1DA600B3E5}"/>
              </a:ext>
            </a:extLst>
          </p:cNvPr>
          <p:cNvSpPr/>
          <p:nvPr/>
        </p:nvSpPr>
        <p:spPr>
          <a:xfrm>
            <a:off x="1676400" y="6248401"/>
            <a:ext cx="3124200" cy="461665"/>
          </a:xfrm>
          <a:prstGeom prst="rect">
            <a:avLst/>
          </a:prstGeom>
        </p:spPr>
        <p:txBody>
          <a:bodyPr wrap="square">
            <a:spAutoFit/>
          </a:bodyPr>
          <a:lstStyle/>
          <a:p>
            <a:r>
              <a:rPr lang="en-US" sz="1200" dirty="0"/>
              <a:t>https://nsidc.org/arcticseaicenews/antarctic-daily-image-update/</a:t>
            </a:r>
          </a:p>
        </p:txBody>
      </p:sp>
      <p:pic>
        <p:nvPicPr>
          <p:cNvPr id="5" name="Picture 4">
            <a:extLst>
              <a:ext uri="{FF2B5EF4-FFF2-40B4-BE49-F238E27FC236}">
                <a16:creationId xmlns:a16="http://schemas.microsoft.com/office/drawing/2014/main" id="{F4C5A594-23FA-4860-9C1E-A69FE1A43879}"/>
              </a:ext>
            </a:extLst>
          </p:cNvPr>
          <p:cNvPicPr>
            <a:picLocks noChangeAspect="1"/>
          </p:cNvPicPr>
          <p:nvPr/>
        </p:nvPicPr>
        <p:blipFill>
          <a:blip r:embed="rId2"/>
          <a:stretch>
            <a:fillRect/>
          </a:stretch>
        </p:blipFill>
        <p:spPr>
          <a:xfrm>
            <a:off x="5143998" y="0"/>
            <a:ext cx="5524002" cy="6858000"/>
          </a:xfrm>
          <a:prstGeom prst="rect">
            <a:avLst/>
          </a:prstGeom>
        </p:spPr>
      </p:pic>
      <p:pic>
        <p:nvPicPr>
          <p:cNvPr id="7" name="Content Placeholder 6">
            <a:extLst>
              <a:ext uri="{FF2B5EF4-FFF2-40B4-BE49-F238E27FC236}">
                <a16:creationId xmlns:a16="http://schemas.microsoft.com/office/drawing/2014/main" id="{6621C944-D79C-40C3-9B0A-BA17F0D54ED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33939" y="2039178"/>
            <a:ext cx="5143500" cy="4114800"/>
          </a:xfrm>
        </p:spPr>
      </p:pic>
    </p:spTree>
    <p:extLst>
      <p:ext uri="{BB962C8B-B14F-4D97-AF65-F5344CB8AC3E}">
        <p14:creationId xmlns:p14="http://schemas.microsoft.com/office/powerpoint/2010/main" val="362155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5372-4E29-4F39-9E29-839624B94717}"/>
              </a:ext>
            </a:extLst>
          </p:cNvPr>
          <p:cNvSpPr>
            <a:spLocks noGrp="1"/>
          </p:cNvSpPr>
          <p:nvPr>
            <p:ph type="title"/>
          </p:nvPr>
        </p:nvSpPr>
        <p:spPr/>
        <p:txBody>
          <a:bodyPr/>
          <a:lstStyle/>
          <a:p>
            <a:pPr>
              <a:defRPr/>
            </a:pPr>
            <a:r>
              <a:rPr lang="en-US" sz="4200" dirty="0">
                <a:latin typeface="+mn-lt"/>
              </a:rPr>
              <a:t>Sentinel Program (Copernicus)</a:t>
            </a:r>
          </a:p>
        </p:txBody>
      </p:sp>
      <p:sp>
        <p:nvSpPr>
          <p:cNvPr id="124931" name="Content Placeholder 2">
            <a:extLst>
              <a:ext uri="{FF2B5EF4-FFF2-40B4-BE49-F238E27FC236}">
                <a16:creationId xmlns:a16="http://schemas.microsoft.com/office/drawing/2014/main" id="{F2E4AEC2-06F6-4B82-AF79-9FF9DA760234}"/>
              </a:ext>
            </a:extLst>
          </p:cNvPr>
          <p:cNvSpPr>
            <a:spLocks noGrp="1" noChangeArrowheads="1"/>
          </p:cNvSpPr>
          <p:nvPr>
            <p:ph idx="1"/>
          </p:nvPr>
        </p:nvSpPr>
        <p:spPr>
          <a:xfrm>
            <a:off x="1828800" y="1981200"/>
            <a:ext cx="8534400" cy="4114800"/>
          </a:xfrm>
        </p:spPr>
        <p:txBody>
          <a:bodyPr/>
          <a:lstStyle/>
          <a:p>
            <a:endParaRPr lang="en-US" altLang="en-US" sz="1600" dirty="0">
              <a:hlinkClick r:id="rId2"/>
            </a:endParaRPr>
          </a:p>
          <a:p>
            <a:endParaRPr lang="en-US" altLang="en-US" sz="1600" dirty="0">
              <a:hlinkClick r:id="rId2"/>
            </a:endParaRPr>
          </a:p>
          <a:p>
            <a:r>
              <a:rPr lang="en-US" altLang="en-US" sz="1600" dirty="0">
                <a:hlinkClick r:id="rId2"/>
              </a:rPr>
              <a:t>https://www.esa.int/Our_Activities/Observing_the_Earth/Copernicus/Overview4</a:t>
            </a:r>
            <a:endParaRPr lang="en-US" altLang="en-US" sz="1600" dirty="0"/>
          </a:p>
          <a:p>
            <a:endParaRPr lang="en-CA" altLang="en-US" sz="1600" dirty="0"/>
          </a:p>
          <a:p>
            <a:endParaRPr lang="en-CA" altLang="en-US" sz="1600" dirty="0"/>
          </a:p>
          <a:p>
            <a:endParaRPr lang="en-CA" altLang="en-US" sz="1600" dirty="0"/>
          </a:p>
          <a:p>
            <a:endParaRPr lang="en-US" altLang="en-US" dirty="0"/>
          </a:p>
          <a:p>
            <a:endParaRPr lang="en-US"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cSld>
  <p:clrMapOvr>
    <a:masterClrMapping/>
  </p:clrMapOvr>
</p:sld>
</file>

<file path=ppt/theme/theme1.xml><?xml version="1.0" encoding="utf-8"?>
<a:theme xmlns:a="http://schemas.openxmlformats.org/drawingml/2006/main" name="Project Overview">
  <a:themeElements>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E:\OFFICE2000\Templates\1033\Project Overview.pot</Template>
  <TotalTime>0</TotalTime>
  <Words>1410</Words>
  <Application>Microsoft Office PowerPoint</Application>
  <PresentationFormat>Widescreen</PresentationFormat>
  <Paragraphs>223</Paragraphs>
  <Slides>55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55</vt:i4>
      </vt:variant>
    </vt:vector>
  </HeadingPairs>
  <TitlesOfParts>
    <vt:vector size="59" baseType="lpstr">
      <vt:lpstr>Arial</vt:lpstr>
      <vt:lpstr>Times New Roman</vt:lpstr>
      <vt:lpstr>Wingdings</vt:lpstr>
      <vt:lpstr>Project Overview</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lpstr>Term Test 2</vt:lpstr>
      <vt:lpstr>Lab 2 is due (submit using D2L) by 9:00pm  November 24</vt:lpstr>
      <vt:lpstr>Lab 2 study area choices (with image ID’s) (you must have your choice approved via email) are due by the end of the lab period (9:00pm) TONIGHT or you will receive a 10% total course grade reduction. </vt:lpstr>
      <vt:lpstr>Lab 2 presentations are due (via D2L) by 9:00pm November 30</vt:lpstr>
      <vt:lpstr>PowerPoint Presentation</vt:lpstr>
      <vt:lpstr>PowerPoint Presentation</vt:lpstr>
      <vt:lpstr>PowerPoint Presentation</vt:lpstr>
      <vt:lpstr>PowerPoint Presentation</vt:lpstr>
      <vt:lpstr>Historical “Land” Sensors</vt:lpstr>
      <vt:lpstr>Historical “Land” Sensors</vt:lpstr>
      <vt:lpstr>ERS Radar Satellites</vt:lpstr>
      <vt:lpstr>Radar Satellites</vt:lpstr>
      <vt:lpstr>ERS Radar Satellites</vt:lpstr>
      <vt:lpstr>Canadian Radar Satellites</vt:lpstr>
      <vt:lpstr>Radarsat -1</vt:lpstr>
      <vt:lpstr>Radarsat -2</vt:lpstr>
      <vt:lpstr>MDA Controversy</vt:lpstr>
      <vt:lpstr>RADARSAT Constellation Mission (RCM)</vt:lpstr>
      <vt:lpstr>PowerPoint Presentation</vt:lpstr>
      <vt:lpstr>Image Analysis</vt:lpstr>
      <vt:lpstr>Image Analysis</vt:lpstr>
      <vt:lpstr>Applications</vt:lpstr>
      <vt:lpstr>IKONOS</vt:lpstr>
      <vt:lpstr>IKONOS</vt:lpstr>
      <vt:lpstr>IKONOS</vt:lpstr>
      <vt:lpstr>IKONOS</vt:lpstr>
      <vt:lpstr>IKONOS Combined MS and PAN</vt:lpstr>
      <vt:lpstr>Mergers</vt:lpstr>
      <vt:lpstr>Geo-Eye 1</vt:lpstr>
      <vt:lpstr>PowerPoint Presentation</vt:lpstr>
      <vt:lpstr>Quickbird (Digital Globe)</vt:lpstr>
      <vt:lpstr>Worldview-1</vt:lpstr>
      <vt:lpstr>Worldview-2</vt:lpstr>
      <vt:lpstr>Worldview-3</vt:lpstr>
      <vt:lpstr>Worldview-4</vt:lpstr>
      <vt:lpstr> QUICKBIRD Pearson Airport 2002</vt:lpstr>
      <vt:lpstr> Worldview 2007 Houston</vt:lpstr>
      <vt:lpstr> Worldview 2007 Yokohama</vt:lpstr>
      <vt:lpstr> Worldview 2007 Addis Ababa</vt:lpstr>
      <vt:lpstr>RADARSAT</vt:lpstr>
      <vt:lpstr>RADARSAT</vt:lpstr>
      <vt:lpstr>Transition</vt:lpstr>
      <vt:lpstr>Worldview Legion</vt:lpstr>
      <vt:lpstr>PowerPoint Presentation</vt:lpstr>
      <vt:lpstr>PowerPoint Presentation</vt:lpstr>
      <vt:lpstr>PowerPoint Presentation</vt:lpstr>
      <vt:lpstr>PowerPoint Presentation</vt:lpstr>
      <vt:lpstr> 2021 Arctic Sea Ice Minimum Animation</vt:lpstr>
      <vt:lpstr>Arctic Sea Ice Minimum</vt:lpstr>
      <vt:lpstr>PowerPoint Presentation</vt:lpstr>
      <vt:lpstr>Sea levels rising and Arctic ice at a record low, global report says?</vt:lpstr>
      <vt:lpstr>Antarctic Sea Ice Extent</vt:lpstr>
      <vt:lpstr>Sentinel Program (Copernicus)</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2020-11-17T17:00:52Z</dcterms:created>
  <dcterms:modified xsi:type="dcterms:W3CDTF">2026-10-31T19:42:15Z</dcterms:modified>
</cp:coreProperties>
</file>