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9" r:id="rId1"/>
  </p:sldMasterIdLst>
  <p:notesMasterIdLst>
    <p:notesMasterId r:id="rId17"/>
  </p:notesMasterIdLst>
  <p:sldIdLst>
    <p:sldId id="384" r:id="rId2"/>
    <p:sldId id="462" r:id="rId3"/>
    <p:sldId id="461" r:id="rId4"/>
    <p:sldId id="463" r:id="rId5"/>
    <p:sldId id="306" r:id="rId6"/>
    <p:sldId id="385" r:id="rId7"/>
    <p:sldId id="257" r:id="rId8"/>
    <p:sldId id="258" r:id="rId9"/>
    <p:sldId id="269" r:id="rId10"/>
    <p:sldId id="375" r:id="rId11"/>
    <p:sldId id="388" r:id="rId12"/>
    <p:sldId id="389" r:id="rId13"/>
    <p:sldId id="259" r:id="rId14"/>
    <p:sldId id="270" r:id="rId15"/>
    <p:sldId id="386" r:id="rId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8" d="100"/>
          <a:sy n="68" d="100"/>
        </p:scale>
        <p:origin x="80" y="6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CA"/>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CA"/>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CA"/>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81F6894-91E8-4D02-8A0B-3B5E3058DBB7}"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C5894FB-369E-41FD-8571-0A57BE901035}" type="slidenum">
              <a:rPr lang="en-CA" altLang="en-US" smtClean="0"/>
              <a:pPr/>
              <a:t>7</a:t>
            </a:fld>
            <a:endParaRPr lang="en-CA" altLang="en-US"/>
          </a:p>
        </p:txBody>
      </p:sp>
      <p:sp>
        <p:nvSpPr>
          <p:cNvPr id="10243" name="Rectangle 2"/>
          <p:cNvSpPr>
            <a:spLocks noGrp="1" noRot="1" noChangeAspect="1" noChangeArrowheads="1" noTextEdit="1"/>
          </p:cNvSpPr>
          <p:nvPr>
            <p:ph type="sldImg"/>
          </p:nvPr>
        </p:nvSpPr>
        <p:spPr>
          <a:xfrm>
            <a:off x="381000" y="685800"/>
            <a:ext cx="6096000" cy="3429000"/>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68E278-9EC0-4A54-AE40-7EC68FFACCBA}" type="slidenum">
              <a:rPr lang="en-CA" altLang="en-US" smtClean="0"/>
              <a:pPr/>
              <a:t>8</a:t>
            </a:fld>
            <a:endParaRPr lang="en-CA" altLang="en-US"/>
          </a:p>
        </p:txBody>
      </p:sp>
      <p:sp>
        <p:nvSpPr>
          <p:cNvPr id="12291" name="Rectangle 2"/>
          <p:cNvSpPr>
            <a:spLocks noGrp="1" noRot="1" noChangeAspect="1" noChangeArrowheads="1" noTextEdit="1"/>
          </p:cNvSpPr>
          <p:nvPr>
            <p:ph type="sldImg"/>
          </p:nvPr>
        </p:nvSpPr>
        <p:spPr>
          <a:xfrm>
            <a:off x="381000" y="685800"/>
            <a:ext cx="6096000" cy="3429000"/>
          </a:xfrm>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EA4B0FD-38D0-479C-BAA0-561EA0D68CD3}" type="slidenum">
              <a:rPr lang="en-CA" altLang="en-US" smtClean="0"/>
              <a:pPr/>
              <a:t>9</a:t>
            </a:fld>
            <a:endParaRPr lang="en-CA" altLang="en-US"/>
          </a:p>
        </p:txBody>
      </p:sp>
      <p:sp>
        <p:nvSpPr>
          <p:cNvPr id="14339" name="Rectangle 2"/>
          <p:cNvSpPr>
            <a:spLocks noGrp="1" noRot="1" noChangeAspect="1" noChangeArrowheads="1" noTextEdit="1"/>
          </p:cNvSpPr>
          <p:nvPr>
            <p:ph type="sldImg"/>
          </p:nvPr>
        </p:nvSpPr>
        <p:spPr>
          <a:xfrm>
            <a:off x="381000" y="685800"/>
            <a:ext cx="6096000" cy="3429000"/>
          </a:xfrm>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31AD8B-DBFD-47B9-AF6F-41A69D0F4DA9}" type="slidenum">
              <a:rPr lang="en-CA" altLang="en-US" smtClean="0"/>
              <a:pPr/>
              <a:t>13</a:t>
            </a:fld>
            <a:endParaRPr lang="en-CA" altLang="en-US"/>
          </a:p>
        </p:txBody>
      </p:sp>
      <p:sp>
        <p:nvSpPr>
          <p:cNvPr id="19459" name="Rectangle 2"/>
          <p:cNvSpPr>
            <a:spLocks noGrp="1" noRot="1" noChangeAspect="1" noChangeArrowheads="1" noTextEdit="1"/>
          </p:cNvSpPr>
          <p:nvPr>
            <p:ph type="sldImg"/>
          </p:nvPr>
        </p:nvSpPr>
        <p:spPr>
          <a:xfrm>
            <a:off x="381000" y="685800"/>
            <a:ext cx="6096000" cy="3429000"/>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5484AB-8362-494F-AD4F-FA9404D9800B}" type="slidenum">
              <a:rPr lang="en-CA" altLang="en-US" smtClean="0"/>
              <a:pPr/>
              <a:t>14</a:t>
            </a:fld>
            <a:endParaRPr lang="en-CA" altLang="en-US"/>
          </a:p>
        </p:txBody>
      </p:sp>
      <p:sp>
        <p:nvSpPr>
          <p:cNvPr id="21507" name="Rectangle 2"/>
          <p:cNvSpPr>
            <a:spLocks noGrp="1" noRot="1" noChangeAspect="1" noChangeArrowheads="1" noTextEdit="1"/>
          </p:cNvSpPr>
          <p:nvPr>
            <p:ph type="sldImg"/>
          </p:nvPr>
        </p:nvSpPr>
        <p:spPr>
          <a:xfrm>
            <a:off x="381000" y="685800"/>
            <a:ext cx="6096000" cy="3429000"/>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12192000" cy="6856413"/>
            <a:chOff x="0" y="0"/>
            <a:chExt cx="5760" cy="4319"/>
          </a:xfrm>
        </p:grpSpPr>
        <p:sp>
          <p:nvSpPr>
            <p:cNvPr id="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8" name="Freeform 6"/>
            <p:cNvSpPr>
              <a:spLocks/>
            </p:cNvSpPr>
            <p:nvPr/>
          </p:nvSpPr>
          <p:spPr bwMode="hidden">
            <a:xfrm>
              <a:off x="4038" y="3577"/>
              <a:ext cx="1720" cy="65"/>
            </a:xfrm>
            <a:custGeom>
              <a:avLst/>
              <a:gdLst>
                <a:gd name="T0" fmla="*/ 1666 w 1722"/>
                <a:gd name="T1" fmla="*/ 38 h 66"/>
                <a:gd name="T2" fmla="*/ 1666 w 1722"/>
                <a:gd name="T3" fmla="*/ 33 h 66"/>
                <a:gd name="T4" fmla="*/ 0 w 1722"/>
                <a:gd name="T5" fmla="*/ 0 h 66"/>
                <a:gd name="T6" fmla="*/ 0 w 1722"/>
                <a:gd name="T7" fmla="*/ 33 h 66"/>
                <a:gd name="T8" fmla="*/ 1666 w 1722"/>
                <a:gd name="T9" fmla="*/ 38 h 66"/>
                <a:gd name="T10" fmla="*/ 1666 w 1722"/>
                <a:gd name="T11" fmla="*/ 38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 name="Freeform 8"/>
            <p:cNvSpPr>
              <a:spLocks/>
            </p:cNvSpPr>
            <p:nvPr/>
          </p:nvSpPr>
          <p:spPr bwMode="hidden">
            <a:xfrm>
              <a:off x="4784" y="3702"/>
              <a:ext cx="974" cy="101"/>
            </a:xfrm>
            <a:custGeom>
              <a:avLst/>
              <a:gdLst>
                <a:gd name="T0" fmla="*/ 947 w 975"/>
                <a:gd name="T1" fmla="*/ 48 h 101"/>
                <a:gd name="T2" fmla="*/ 947 w 975"/>
                <a:gd name="T3" fmla="*/ 0 h 101"/>
                <a:gd name="T4" fmla="*/ 0 w 975"/>
                <a:gd name="T5" fmla="*/ 24 h 101"/>
                <a:gd name="T6" fmla="*/ 0 w 975"/>
                <a:gd name="T7" fmla="*/ 101 h 101"/>
                <a:gd name="T8" fmla="*/ 947 w 975"/>
                <a:gd name="T9" fmla="*/ 48 h 101"/>
                <a:gd name="T10" fmla="*/ 94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 name="Freeform 9"/>
            <p:cNvSpPr>
              <a:spLocks/>
            </p:cNvSpPr>
            <p:nvPr/>
          </p:nvSpPr>
          <p:spPr bwMode="hidden">
            <a:xfrm>
              <a:off x="3619" y="3815"/>
              <a:ext cx="2139" cy="198"/>
            </a:xfrm>
            <a:custGeom>
              <a:avLst/>
              <a:gdLst>
                <a:gd name="T0" fmla="*/ 2085 w 2141"/>
                <a:gd name="T1" fmla="*/ 0 h 198"/>
                <a:gd name="T2" fmla="*/ 0 w 2141"/>
                <a:gd name="T3" fmla="*/ 156 h 198"/>
                <a:gd name="T4" fmla="*/ 0 w 2141"/>
                <a:gd name="T5" fmla="*/ 198 h 198"/>
                <a:gd name="T6" fmla="*/ 2085 w 2141"/>
                <a:gd name="T7" fmla="*/ 0 h 198"/>
                <a:gd name="T8" fmla="*/ 208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3" name="Freeform 11"/>
            <p:cNvSpPr>
              <a:spLocks/>
            </p:cNvSpPr>
            <p:nvPr/>
          </p:nvSpPr>
          <p:spPr bwMode="hidden">
            <a:xfrm>
              <a:off x="2097" y="4043"/>
              <a:ext cx="2514" cy="276"/>
            </a:xfrm>
            <a:custGeom>
              <a:avLst/>
              <a:gdLst>
                <a:gd name="T0" fmla="*/ 2098 w 2517"/>
                <a:gd name="T1" fmla="*/ 276 h 276"/>
                <a:gd name="T2" fmla="*/ 2433 w 2517"/>
                <a:gd name="T3" fmla="*/ 204 h 276"/>
                <a:gd name="T4" fmla="*/ 2176 w 2517"/>
                <a:gd name="T5" fmla="*/ 0 h 276"/>
                <a:gd name="T6" fmla="*/ 0 w 2517"/>
                <a:gd name="T7" fmla="*/ 276 h 276"/>
                <a:gd name="T8" fmla="*/ 2098 w 2517"/>
                <a:gd name="T9" fmla="*/ 276 h 276"/>
                <a:gd name="T10" fmla="*/ 2098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5" name="Freeform 13"/>
            <p:cNvSpPr>
              <a:spLocks/>
            </p:cNvSpPr>
            <p:nvPr/>
          </p:nvSpPr>
          <p:spPr bwMode="hidden">
            <a:xfrm>
              <a:off x="5030" y="3151"/>
              <a:ext cx="728" cy="240"/>
            </a:xfrm>
            <a:custGeom>
              <a:avLst/>
              <a:gdLst>
                <a:gd name="T0" fmla="*/ 701 w 729"/>
                <a:gd name="T1" fmla="*/ 240 h 240"/>
                <a:gd name="T2" fmla="*/ 0 w 729"/>
                <a:gd name="T3" fmla="*/ 0 h 240"/>
                <a:gd name="T4" fmla="*/ 0 w 729"/>
                <a:gd name="T5" fmla="*/ 6 h 240"/>
                <a:gd name="T6" fmla="*/ 701 w 729"/>
                <a:gd name="T7" fmla="*/ 240 h 240"/>
                <a:gd name="T8" fmla="*/ 70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7" name="Freeform 15"/>
            <p:cNvSpPr>
              <a:spLocks/>
            </p:cNvSpPr>
            <p:nvPr/>
          </p:nvSpPr>
          <p:spPr bwMode="hidden">
            <a:xfrm>
              <a:off x="5030" y="3049"/>
              <a:ext cx="728" cy="318"/>
            </a:xfrm>
            <a:custGeom>
              <a:avLst/>
              <a:gdLst>
                <a:gd name="T0" fmla="*/ 701 w 729"/>
                <a:gd name="T1" fmla="*/ 318 h 318"/>
                <a:gd name="T2" fmla="*/ 701 w 729"/>
                <a:gd name="T3" fmla="*/ 312 h 318"/>
                <a:gd name="T4" fmla="*/ 0 w 729"/>
                <a:gd name="T5" fmla="*/ 0 h 318"/>
                <a:gd name="T6" fmla="*/ 0 w 729"/>
                <a:gd name="T7" fmla="*/ 54 h 318"/>
                <a:gd name="T8" fmla="*/ 701 w 729"/>
                <a:gd name="T9" fmla="*/ 318 h 318"/>
                <a:gd name="T10" fmla="*/ 70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2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2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8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3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5162" name="Rectangle 42"/>
          <p:cNvSpPr>
            <a:spLocks noGrp="1" noChangeArrowheads="1"/>
          </p:cNvSpPr>
          <p:nvPr>
            <p:ph type="ctrTitle" sz="quarter"/>
          </p:nvPr>
        </p:nvSpPr>
        <p:spPr>
          <a:xfrm>
            <a:off x="609600" y="1600200"/>
            <a:ext cx="10972800" cy="1828800"/>
          </a:xfrm>
        </p:spPr>
        <p:txBody>
          <a:bodyPr/>
          <a:lstStyle>
            <a:lvl1pPr>
              <a:defRPr sz="4800"/>
            </a:lvl1pPr>
          </a:lstStyle>
          <a:p>
            <a:r>
              <a:rPr lang="en-US"/>
              <a:t>Click to edit Master title style</a:t>
            </a:r>
          </a:p>
        </p:txBody>
      </p:sp>
      <p:sp>
        <p:nvSpPr>
          <p:cNvPr id="5163" name="Rectangle 4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p:cNvSpPr>
            <a:spLocks noGrp="1" noChangeArrowheads="1"/>
          </p:cNvSpPr>
          <p:nvPr>
            <p:ph type="dt" sz="quarter" idx="10"/>
          </p:nvPr>
        </p:nvSpPr>
        <p:spPr/>
        <p:txBody>
          <a:bodyPr/>
          <a:lstStyle>
            <a:lvl1pPr>
              <a:defRPr/>
            </a:lvl1pPr>
          </a:lstStyle>
          <a:p>
            <a:pPr>
              <a:defRPr/>
            </a:pPr>
            <a:endParaRPr lang="en-US"/>
          </a:p>
        </p:txBody>
      </p:sp>
      <p:sp>
        <p:nvSpPr>
          <p:cNvPr id="45" name="Rectangle 45"/>
          <p:cNvSpPr>
            <a:spLocks noGrp="1" noChangeArrowheads="1"/>
          </p:cNvSpPr>
          <p:nvPr>
            <p:ph type="ftr" sz="quarter" idx="11"/>
          </p:nvPr>
        </p:nvSpPr>
        <p:spPr/>
        <p:txBody>
          <a:bodyPr/>
          <a:lstStyle>
            <a:lvl1pPr>
              <a:defRPr/>
            </a:lvl1pPr>
          </a:lstStyle>
          <a:p>
            <a:pPr>
              <a:defRPr/>
            </a:pPr>
            <a:endParaRPr lang="en-US"/>
          </a:p>
        </p:txBody>
      </p:sp>
      <p:sp>
        <p:nvSpPr>
          <p:cNvPr id="46" name="Rectangle 46"/>
          <p:cNvSpPr>
            <a:spLocks noGrp="1" noChangeArrowheads="1"/>
          </p:cNvSpPr>
          <p:nvPr>
            <p:ph type="sldNum" sz="quarter" idx="12"/>
          </p:nvPr>
        </p:nvSpPr>
        <p:spPr/>
        <p:txBody>
          <a:bodyPr/>
          <a:lstStyle>
            <a:lvl1pPr>
              <a:defRPr/>
            </a:lvl1pPr>
          </a:lstStyle>
          <a:p>
            <a:pPr>
              <a:defRPr/>
            </a:pPr>
            <a:fld id="{6458C5B5-5419-4C63-B8AD-36D5B3818FBB}" type="slidenum">
              <a:rPr lang="en-US"/>
              <a:pPr>
                <a:defRPr/>
              </a:pPr>
              <a:t>‹#›</a:t>
            </a:fld>
            <a:endParaRPr lang="en-US"/>
          </a:p>
        </p:txBody>
      </p:sp>
    </p:spTree>
    <p:extLst>
      <p:ext uri="{BB962C8B-B14F-4D97-AF65-F5344CB8AC3E}">
        <p14:creationId xmlns:p14="http://schemas.microsoft.com/office/powerpoint/2010/main" val="2241119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C14EBE00-71DF-40AB-B8C4-EBB775AB1490}" type="slidenum">
              <a:rPr lang="en-US"/>
              <a:pPr>
                <a:defRPr/>
              </a:pPr>
              <a:t>‹#›</a:t>
            </a:fld>
            <a:endParaRPr lang="en-US"/>
          </a:p>
        </p:txBody>
      </p:sp>
    </p:spTree>
    <p:extLst>
      <p:ext uri="{BB962C8B-B14F-4D97-AF65-F5344CB8AC3E}">
        <p14:creationId xmlns:p14="http://schemas.microsoft.com/office/powerpoint/2010/main" val="410654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65D3C4AD-69BA-41FA-8F9F-97191C5CF59E}" type="slidenum">
              <a:rPr lang="en-US"/>
              <a:pPr>
                <a:defRPr/>
              </a:pPr>
              <a:t>‹#›</a:t>
            </a:fld>
            <a:endParaRPr lang="en-US"/>
          </a:p>
        </p:txBody>
      </p:sp>
    </p:spTree>
    <p:extLst>
      <p:ext uri="{BB962C8B-B14F-4D97-AF65-F5344CB8AC3E}">
        <p14:creationId xmlns:p14="http://schemas.microsoft.com/office/powerpoint/2010/main" val="668271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71A59AD9-1D42-4F78-AF3E-ECBD7A1B50A4}" type="slidenum">
              <a:rPr lang="en-US"/>
              <a:pPr>
                <a:defRPr/>
              </a:pPr>
              <a:t>‹#›</a:t>
            </a:fld>
            <a:endParaRPr lang="en-US"/>
          </a:p>
        </p:txBody>
      </p:sp>
    </p:spTree>
    <p:extLst>
      <p:ext uri="{BB962C8B-B14F-4D97-AF65-F5344CB8AC3E}">
        <p14:creationId xmlns:p14="http://schemas.microsoft.com/office/powerpoint/2010/main" val="4010228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p:cNvSpPr>
            <a:spLocks noGrp="1" noChangeArrowheads="1"/>
          </p:cNvSpPr>
          <p:nvPr>
            <p:ph type="dt" sz="half" idx="10"/>
          </p:nvPr>
        </p:nvSpPr>
        <p:spPr>
          <a:ln/>
        </p:spPr>
        <p:txBody>
          <a:bodyPr/>
          <a:lstStyle>
            <a:lvl1pPr>
              <a:defRPr/>
            </a:lvl1pPr>
          </a:lstStyle>
          <a:p>
            <a:pPr>
              <a:defRPr/>
            </a:pPr>
            <a:endParaRPr lang="en-US"/>
          </a:p>
        </p:txBody>
      </p:sp>
      <p:sp>
        <p:nvSpPr>
          <p:cNvPr id="8" name="Rectangle 45"/>
          <p:cNvSpPr>
            <a:spLocks noGrp="1" noChangeArrowheads="1"/>
          </p:cNvSpPr>
          <p:nvPr>
            <p:ph type="ftr" sz="quarter" idx="11"/>
          </p:nvPr>
        </p:nvSpPr>
        <p:spPr>
          <a:ln/>
        </p:spPr>
        <p:txBody>
          <a:bodyPr/>
          <a:lstStyle>
            <a:lvl1pPr>
              <a:defRPr/>
            </a:lvl1pPr>
          </a:lstStyle>
          <a:p>
            <a:pPr>
              <a:defRPr/>
            </a:pPr>
            <a:endParaRPr lang="en-US"/>
          </a:p>
        </p:txBody>
      </p:sp>
      <p:sp>
        <p:nvSpPr>
          <p:cNvPr id="9" name="Rectangle 46"/>
          <p:cNvSpPr>
            <a:spLocks noGrp="1" noChangeArrowheads="1"/>
          </p:cNvSpPr>
          <p:nvPr>
            <p:ph type="sldNum" sz="quarter" idx="12"/>
          </p:nvPr>
        </p:nvSpPr>
        <p:spPr>
          <a:ln/>
        </p:spPr>
        <p:txBody>
          <a:bodyPr/>
          <a:lstStyle>
            <a:lvl1pPr>
              <a:defRPr/>
            </a:lvl1pPr>
          </a:lstStyle>
          <a:p>
            <a:pPr>
              <a:defRPr/>
            </a:pPr>
            <a:fld id="{1959A924-B8D3-44EE-95A9-E7B9528062B2}" type="slidenum">
              <a:rPr lang="en-US"/>
              <a:pPr>
                <a:defRPr/>
              </a:pPr>
              <a:t>‹#›</a:t>
            </a:fld>
            <a:endParaRPr lang="en-US"/>
          </a:p>
        </p:txBody>
      </p:sp>
    </p:spTree>
    <p:extLst>
      <p:ext uri="{BB962C8B-B14F-4D97-AF65-F5344CB8AC3E}">
        <p14:creationId xmlns:p14="http://schemas.microsoft.com/office/powerpoint/2010/main" val="1034264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p:cNvSpPr>
            <a:spLocks noGrp="1" noChangeArrowheads="1"/>
          </p:cNvSpPr>
          <p:nvPr>
            <p:ph type="dt" sz="half" idx="10"/>
          </p:nvPr>
        </p:nvSpPr>
        <p:spPr>
          <a:ln/>
        </p:spPr>
        <p:txBody>
          <a:bodyPr/>
          <a:lstStyle>
            <a:lvl1pPr>
              <a:defRPr/>
            </a:lvl1pPr>
          </a:lstStyle>
          <a:p>
            <a:pPr>
              <a:defRPr/>
            </a:pPr>
            <a:endParaRPr lang="en-US"/>
          </a:p>
        </p:txBody>
      </p:sp>
      <p:sp>
        <p:nvSpPr>
          <p:cNvPr id="4" name="Rectangle 45"/>
          <p:cNvSpPr>
            <a:spLocks noGrp="1" noChangeArrowheads="1"/>
          </p:cNvSpPr>
          <p:nvPr>
            <p:ph type="ftr" sz="quarter" idx="11"/>
          </p:nvPr>
        </p:nvSpPr>
        <p:spPr>
          <a:ln/>
        </p:spPr>
        <p:txBody>
          <a:bodyPr/>
          <a:lstStyle>
            <a:lvl1pPr>
              <a:defRPr/>
            </a:lvl1pPr>
          </a:lstStyle>
          <a:p>
            <a:pPr>
              <a:defRPr/>
            </a:pPr>
            <a:endParaRPr lang="en-US"/>
          </a:p>
        </p:txBody>
      </p:sp>
      <p:sp>
        <p:nvSpPr>
          <p:cNvPr id="5" name="Rectangle 46"/>
          <p:cNvSpPr>
            <a:spLocks noGrp="1" noChangeArrowheads="1"/>
          </p:cNvSpPr>
          <p:nvPr>
            <p:ph type="sldNum" sz="quarter" idx="12"/>
          </p:nvPr>
        </p:nvSpPr>
        <p:spPr>
          <a:ln/>
        </p:spPr>
        <p:txBody>
          <a:bodyPr/>
          <a:lstStyle>
            <a:lvl1pPr>
              <a:defRPr/>
            </a:lvl1pPr>
          </a:lstStyle>
          <a:p>
            <a:pPr>
              <a:defRPr/>
            </a:pPr>
            <a:fld id="{328427D0-27CE-4FB7-B592-01D3976A60E8}" type="slidenum">
              <a:rPr lang="en-US"/>
              <a:pPr>
                <a:defRPr/>
              </a:pPr>
              <a:t>‹#›</a:t>
            </a:fld>
            <a:endParaRPr lang="en-US"/>
          </a:p>
        </p:txBody>
      </p:sp>
    </p:spTree>
    <p:extLst>
      <p:ext uri="{BB962C8B-B14F-4D97-AF65-F5344CB8AC3E}">
        <p14:creationId xmlns:p14="http://schemas.microsoft.com/office/powerpoint/2010/main" val="93033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p:cNvSpPr>
            <a:spLocks noGrp="1" noChangeArrowheads="1"/>
          </p:cNvSpPr>
          <p:nvPr>
            <p:ph type="dt" sz="half" idx="10"/>
          </p:nvPr>
        </p:nvSpPr>
        <p:spPr>
          <a:ln/>
        </p:spPr>
        <p:txBody>
          <a:bodyPr/>
          <a:lstStyle>
            <a:lvl1pPr>
              <a:defRPr/>
            </a:lvl1pPr>
          </a:lstStyle>
          <a:p>
            <a:pPr>
              <a:defRPr/>
            </a:pPr>
            <a:endParaRPr lang="en-US"/>
          </a:p>
        </p:txBody>
      </p:sp>
      <p:sp>
        <p:nvSpPr>
          <p:cNvPr id="3" name="Rectangle 45"/>
          <p:cNvSpPr>
            <a:spLocks noGrp="1" noChangeArrowheads="1"/>
          </p:cNvSpPr>
          <p:nvPr>
            <p:ph type="ftr" sz="quarter" idx="11"/>
          </p:nvPr>
        </p:nvSpPr>
        <p:spPr>
          <a:ln/>
        </p:spPr>
        <p:txBody>
          <a:bodyPr/>
          <a:lstStyle>
            <a:lvl1pPr>
              <a:defRPr/>
            </a:lvl1pPr>
          </a:lstStyle>
          <a:p>
            <a:pPr>
              <a:defRPr/>
            </a:pPr>
            <a:endParaRPr lang="en-US"/>
          </a:p>
        </p:txBody>
      </p:sp>
      <p:sp>
        <p:nvSpPr>
          <p:cNvPr id="4" name="Rectangle 46"/>
          <p:cNvSpPr>
            <a:spLocks noGrp="1" noChangeArrowheads="1"/>
          </p:cNvSpPr>
          <p:nvPr>
            <p:ph type="sldNum" sz="quarter" idx="12"/>
          </p:nvPr>
        </p:nvSpPr>
        <p:spPr>
          <a:ln/>
        </p:spPr>
        <p:txBody>
          <a:bodyPr/>
          <a:lstStyle>
            <a:lvl1pPr>
              <a:defRPr/>
            </a:lvl1pPr>
          </a:lstStyle>
          <a:p>
            <a:pPr>
              <a:defRPr/>
            </a:pPr>
            <a:fld id="{2B58E60B-D35A-404A-9DA2-2F1CEF9334B5}" type="slidenum">
              <a:rPr lang="en-US"/>
              <a:pPr>
                <a:defRPr/>
              </a:pPr>
              <a:t>‹#›</a:t>
            </a:fld>
            <a:endParaRPr lang="en-US"/>
          </a:p>
        </p:txBody>
      </p:sp>
    </p:spTree>
    <p:extLst>
      <p:ext uri="{BB962C8B-B14F-4D97-AF65-F5344CB8AC3E}">
        <p14:creationId xmlns:p14="http://schemas.microsoft.com/office/powerpoint/2010/main" val="311234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D1980091-82CE-4773-BD04-DDDC6A76FDCE}" type="slidenum">
              <a:rPr lang="en-US"/>
              <a:pPr>
                <a:defRPr/>
              </a:pPr>
              <a:t>‹#›</a:t>
            </a:fld>
            <a:endParaRPr lang="en-US"/>
          </a:p>
        </p:txBody>
      </p:sp>
    </p:spTree>
    <p:extLst>
      <p:ext uri="{BB962C8B-B14F-4D97-AF65-F5344CB8AC3E}">
        <p14:creationId xmlns:p14="http://schemas.microsoft.com/office/powerpoint/2010/main" val="2856929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931910B0-F9B7-4CDF-9E88-2DE608730BD7}" type="slidenum">
              <a:rPr lang="en-US"/>
              <a:pPr>
                <a:defRPr/>
              </a:pPr>
              <a:t>‹#›</a:t>
            </a:fld>
            <a:endParaRPr lang="en-US"/>
          </a:p>
        </p:txBody>
      </p:sp>
    </p:spTree>
    <p:extLst>
      <p:ext uri="{BB962C8B-B14F-4D97-AF65-F5344CB8AC3E}">
        <p14:creationId xmlns:p14="http://schemas.microsoft.com/office/powerpoint/2010/main" val="3646573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59D2FE1B-50EC-410B-83C5-CD4BEF3271FD}" type="slidenum">
              <a:rPr lang="en-US"/>
              <a:pPr>
                <a:defRPr/>
              </a:pPr>
              <a:t>‹#›</a:t>
            </a:fld>
            <a:endParaRPr lang="en-US"/>
          </a:p>
        </p:txBody>
      </p:sp>
    </p:spTree>
    <p:extLst>
      <p:ext uri="{BB962C8B-B14F-4D97-AF65-F5344CB8AC3E}">
        <p14:creationId xmlns:p14="http://schemas.microsoft.com/office/powerpoint/2010/main" val="1730600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0E82E895-57EC-46AC-932C-6C91D49A38CA}" type="slidenum">
              <a:rPr lang="en-US"/>
              <a:pPr>
                <a:defRPr/>
              </a:pPr>
              <a:t>‹#›</a:t>
            </a:fld>
            <a:endParaRPr lang="en-US"/>
          </a:p>
        </p:txBody>
      </p:sp>
    </p:spTree>
    <p:extLst>
      <p:ext uri="{BB962C8B-B14F-4D97-AF65-F5344CB8AC3E}">
        <p14:creationId xmlns:p14="http://schemas.microsoft.com/office/powerpoint/2010/main" val="4105701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10972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3941763"/>
            <a:ext cx="10972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p:cNvSpPr>
            <a:spLocks noGrp="1" noChangeArrowheads="1"/>
          </p:cNvSpPr>
          <p:nvPr>
            <p:ph type="dt" sz="half" idx="10"/>
          </p:nvPr>
        </p:nvSpPr>
        <p:spPr>
          <a:ln/>
        </p:spPr>
        <p:txBody>
          <a:bodyPr/>
          <a:lstStyle>
            <a:lvl1pPr>
              <a:defRPr/>
            </a:lvl1pPr>
          </a:lstStyle>
          <a:p>
            <a:pPr>
              <a:defRPr/>
            </a:pPr>
            <a:endParaRPr lang="en-US"/>
          </a:p>
        </p:txBody>
      </p:sp>
      <p:sp>
        <p:nvSpPr>
          <p:cNvPr id="6" name="Rectangle 45"/>
          <p:cNvSpPr>
            <a:spLocks noGrp="1" noChangeArrowheads="1"/>
          </p:cNvSpPr>
          <p:nvPr>
            <p:ph type="ftr" sz="quarter" idx="11"/>
          </p:nvPr>
        </p:nvSpPr>
        <p:spPr>
          <a:ln/>
        </p:spPr>
        <p:txBody>
          <a:bodyPr/>
          <a:lstStyle>
            <a:lvl1pPr>
              <a:defRPr/>
            </a:lvl1pPr>
          </a:lstStyle>
          <a:p>
            <a:pPr>
              <a:defRPr/>
            </a:pPr>
            <a:endParaRPr lang="en-US"/>
          </a:p>
        </p:txBody>
      </p:sp>
      <p:sp>
        <p:nvSpPr>
          <p:cNvPr id="7" name="Rectangle 46"/>
          <p:cNvSpPr>
            <a:spLocks noGrp="1" noChangeArrowheads="1"/>
          </p:cNvSpPr>
          <p:nvPr>
            <p:ph type="sldNum" sz="quarter" idx="12"/>
          </p:nvPr>
        </p:nvSpPr>
        <p:spPr>
          <a:ln/>
        </p:spPr>
        <p:txBody>
          <a:bodyPr/>
          <a:lstStyle>
            <a:lvl1pPr>
              <a:defRPr/>
            </a:lvl1pPr>
          </a:lstStyle>
          <a:p>
            <a:pPr>
              <a:defRPr/>
            </a:pPr>
            <a:fld id="{CEAB59D3-2F24-40C1-9381-F8C211CE7AAF}" type="slidenum">
              <a:rPr lang="en-US"/>
              <a:pPr>
                <a:defRPr/>
              </a:pPr>
              <a:t>‹#›</a:t>
            </a:fld>
            <a:endParaRPr lang="en-US"/>
          </a:p>
        </p:txBody>
      </p:sp>
    </p:spTree>
    <p:extLst>
      <p:ext uri="{BB962C8B-B14F-4D97-AF65-F5344CB8AC3E}">
        <p14:creationId xmlns:p14="http://schemas.microsoft.com/office/powerpoint/2010/main" val="793807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
            <a:ext cx="12192000" cy="6856413"/>
            <a:chOff x="0" y="0"/>
            <a:chExt cx="5760" cy="4319"/>
          </a:xfrm>
        </p:grpSpPr>
        <p:sp>
          <p:nvSpPr>
            <p:cNvPr id="4099"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100"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01"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035" name="Freeform 6"/>
            <p:cNvSpPr>
              <a:spLocks/>
            </p:cNvSpPr>
            <p:nvPr/>
          </p:nvSpPr>
          <p:spPr bwMode="hidden">
            <a:xfrm>
              <a:off x="4038" y="3577"/>
              <a:ext cx="1720" cy="65"/>
            </a:xfrm>
            <a:custGeom>
              <a:avLst/>
              <a:gdLst>
                <a:gd name="T0" fmla="*/ 1666 w 1722"/>
                <a:gd name="T1" fmla="*/ 38 h 66"/>
                <a:gd name="T2" fmla="*/ 1666 w 1722"/>
                <a:gd name="T3" fmla="*/ 33 h 66"/>
                <a:gd name="T4" fmla="*/ 0 w 1722"/>
                <a:gd name="T5" fmla="*/ 0 h 66"/>
                <a:gd name="T6" fmla="*/ 0 w 1722"/>
                <a:gd name="T7" fmla="*/ 33 h 66"/>
                <a:gd name="T8" fmla="*/ 1666 w 1722"/>
                <a:gd name="T9" fmla="*/ 38 h 66"/>
                <a:gd name="T10" fmla="*/ 1666 w 1722"/>
                <a:gd name="T11" fmla="*/ 38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3"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37" name="Freeform 8"/>
            <p:cNvSpPr>
              <a:spLocks/>
            </p:cNvSpPr>
            <p:nvPr/>
          </p:nvSpPr>
          <p:spPr bwMode="hidden">
            <a:xfrm>
              <a:off x="4784" y="3702"/>
              <a:ext cx="974" cy="101"/>
            </a:xfrm>
            <a:custGeom>
              <a:avLst/>
              <a:gdLst>
                <a:gd name="T0" fmla="*/ 947 w 975"/>
                <a:gd name="T1" fmla="*/ 48 h 101"/>
                <a:gd name="T2" fmla="*/ 947 w 975"/>
                <a:gd name="T3" fmla="*/ 0 h 101"/>
                <a:gd name="T4" fmla="*/ 0 w 975"/>
                <a:gd name="T5" fmla="*/ 24 h 101"/>
                <a:gd name="T6" fmla="*/ 0 w 975"/>
                <a:gd name="T7" fmla="*/ 101 h 101"/>
                <a:gd name="T8" fmla="*/ 947 w 975"/>
                <a:gd name="T9" fmla="*/ 48 h 101"/>
                <a:gd name="T10" fmla="*/ 94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38" name="Freeform 9"/>
            <p:cNvSpPr>
              <a:spLocks/>
            </p:cNvSpPr>
            <p:nvPr/>
          </p:nvSpPr>
          <p:spPr bwMode="hidden">
            <a:xfrm>
              <a:off x="3619" y="3815"/>
              <a:ext cx="2139" cy="198"/>
            </a:xfrm>
            <a:custGeom>
              <a:avLst/>
              <a:gdLst>
                <a:gd name="T0" fmla="*/ 2085 w 2141"/>
                <a:gd name="T1" fmla="*/ 0 h 198"/>
                <a:gd name="T2" fmla="*/ 0 w 2141"/>
                <a:gd name="T3" fmla="*/ 156 h 198"/>
                <a:gd name="T4" fmla="*/ 0 w 2141"/>
                <a:gd name="T5" fmla="*/ 198 h 198"/>
                <a:gd name="T6" fmla="*/ 2085 w 2141"/>
                <a:gd name="T7" fmla="*/ 0 h 198"/>
                <a:gd name="T8" fmla="*/ 208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6"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040" name="Freeform 11"/>
            <p:cNvSpPr>
              <a:spLocks/>
            </p:cNvSpPr>
            <p:nvPr/>
          </p:nvSpPr>
          <p:spPr bwMode="hidden">
            <a:xfrm>
              <a:off x="2097" y="4043"/>
              <a:ext cx="2514" cy="276"/>
            </a:xfrm>
            <a:custGeom>
              <a:avLst/>
              <a:gdLst>
                <a:gd name="T0" fmla="*/ 2098 w 2517"/>
                <a:gd name="T1" fmla="*/ 276 h 276"/>
                <a:gd name="T2" fmla="*/ 2433 w 2517"/>
                <a:gd name="T3" fmla="*/ 204 h 276"/>
                <a:gd name="T4" fmla="*/ 2176 w 2517"/>
                <a:gd name="T5" fmla="*/ 0 h 276"/>
                <a:gd name="T6" fmla="*/ 0 w 2517"/>
                <a:gd name="T7" fmla="*/ 276 h 276"/>
                <a:gd name="T8" fmla="*/ 2098 w 2517"/>
                <a:gd name="T9" fmla="*/ 276 h 276"/>
                <a:gd name="T10" fmla="*/ 2098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8"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042" name="Freeform 13"/>
            <p:cNvSpPr>
              <a:spLocks/>
            </p:cNvSpPr>
            <p:nvPr/>
          </p:nvSpPr>
          <p:spPr bwMode="hidden">
            <a:xfrm>
              <a:off x="5030" y="3151"/>
              <a:ext cx="728" cy="240"/>
            </a:xfrm>
            <a:custGeom>
              <a:avLst/>
              <a:gdLst>
                <a:gd name="T0" fmla="*/ 701 w 729"/>
                <a:gd name="T1" fmla="*/ 240 h 240"/>
                <a:gd name="T2" fmla="*/ 0 w 729"/>
                <a:gd name="T3" fmla="*/ 0 h 240"/>
                <a:gd name="T4" fmla="*/ 0 w 729"/>
                <a:gd name="T5" fmla="*/ 6 h 240"/>
                <a:gd name="T6" fmla="*/ 701 w 729"/>
                <a:gd name="T7" fmla="*/ 240 h 240"/>
                <a:gd name="T8" fmla="*/ 70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0"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44" name="Freeform 15"/>
            <p:cNvSpPr>
              <a:spLocks/>
            </p:cNvSpPr>
            <p:nvPr/>
          </p:nvSpPr>
          <p:spPr bwMode="hidden">
            <a:xfrm>
              <a:off x="5030" y="3049"/>
              <a:ext cx="728" cy="318"/>
            </a:xfrm>
            <a:custGeom>
              <a:avLst/>
              <a:gdLst>
                <a:gd name="T0" fmla="*/ 701 w 729"/>
                <a:gd name="T1" fmla="*/ 318 h 318"/>
                <a:gd name="T2" fmla="*/ 701 w 729"/>
                <a:gd name="T3" fmla="*/ 312 h 318"/>
                <a:gd name="T4" fmla="*/ 0 w 729"/>
                <a:gd name="T5" fmla="*/ 0 h 318"/>
                <a:gd name="T6" fmla="*/ 0 w 729"/>
                <a:gd name="T7" fmla="*/ 54 h 318"/>
                <a:gd name="T8" fmla="*/ 701 w 729"/>
                <a:gd name="T9" fmla="*/ 318 h 318"/>
                <a:gd name="T10" fmla="*/ 70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2"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113"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14"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6"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8"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19"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4120"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2"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4123"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28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5"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7"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28"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29"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0"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1"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4132"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3"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4"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1068" name="Group 39"/>
            <p:cNvGrpSpPr>
              <a:grpSpLocks/>
            </p:cNvGrpSpPr>
            <p:nvPr userDrawn="1"/>
          </p:nvGrpSpPr>
          <p:grpSpPr bwMode="auto">
            <a:xfrm>
              <a:off x="0" y="1632"/>
              <a:ext cx="5758" cy="1858"/>
              <a:chOff x="0" y="1632"/>
              <a:chExt cx="5758" cy="1858"/>
            </a:xfrm>
          </p:grpSpPr>
          <p:sp>
            <p:nvSpPr>
              <p:cNvPr id="4136"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37"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4138" name="Rectangle 42"/>
          <p:cNvSpPr>
            <a:spLocks noGrp="1" noChangeArrowheads="1"/>
          </p:cNvSpPr>
          <p:nvPr>
            <p:ph type="title"/>
          </p:nvPr>
        </p:nvSpPr>
        <p:spPr bwMode="auto">
          <a:xfrm>
            <a:off x="609600" y="277813"/>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39" name="Rectangle 43"/>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40" name="Rectangle 44"/>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charset="0"/>
              </a:defRPr>
            </a:lvl1pPr>
          </a:lstStyle>
          <a:p>
            <a:pPr>
              <a:defRPr/>
            </a:pPr>
            <a:endParaRPr lang="en-US"/>
          </a:p>
        </p:txBody>
      </p:sp>
      <p:sp>
        <p:nvSpPr>
          <p:cNvPr id="4141" name="Rectangle 4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US"/>
          </a:p>
        </p:txBody>
      </p:sp>
      <p:sp>
        <p:nvSpPr>
          <p:cNvPr id="4142" name="Rectangle 46"/>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42780D6C-EBEF-474E-AE01-568BACA4C80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4392"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 id="2147484388" r:id="rId11"/>
    <p:sldLayoutId id="2147484389"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nasa.gov/image-article/satellite-view-of-central-eastern-u-s-deep-freeze/"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cdn.star.nesdis.noaa.gov/GOES16/ABI/SECTOR/cgl/GEOCOLOR/20250271606_GOES16-ABI-cgl-GEOCOLOR-2400x2400.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1613-4B1D-4712-960D-F383C3DBFC65}"/>
              </a:ext>
            </a:extLst>
          </p:cNvPr>
          <p:cNvSpPr>
            <a:spLocks noGrp="1"/>
          </p:cNvSpPr>
          <p:nvPr>
            <p:ph type="title"/>
          </p:nvPr>
        </p:nvSpPr>
        <p:spPr/>
        <p:txBody>
          <a:bodyPr/>
          <a:lstStyle/>
          <a:p>
            <a:r>
              <a:rPr lang="en-US" dirty="0"/>
              <a:t>Lab 1 due on October 6 (today)</a:t>
            </a:r>
            <a:endParaRPr lang="en-CA" dirty="0"/>
          </a:p>
        </p:txBody>
      </p:sp>
      <p:sp>
        <p:nvSpPr>
          <p:cNvPr id="3" name="Content Placeholder 2">
            <a:extLst>
              <a:ext uri="{FF2B5EF4-FFF2-40B4-BE49-F238E27FC236}">
                <a16:creationId xmlns:a16="http://schemas.microsoft.com/office/drawing/2014/main" id="{2547138F-1E64-488F-8FFC-8B16074A0360}"/>
              </a:ext>
            </a:extLst>
          </p:cNvPr>
          <p:cNvSpPr>
            <a:spLocks noGrp="1"/>
          </p:cNvSpPr>
          <p:nvPr>
            <p:ph idx="1"/>
          </p:nvPr>
        </p:nvSpPr>
        <p:spPr/>
        <p:txBody>
          <a:bodyPr/>
          <a:lstStyle/>
          <a:p>
            <a:r>
              <a:rPr lang="en-US" dirty="0"/>
              <a:t>Upload your Lab 1 submissions to D2L by 9:00pm today</a:t>
            </a:r>
            <a:endParaRPr lang="en-CA" dirty="0"/>
          </a:p>
        </p:txBody>
      </p:sp>
    </p:spTree>
    <p:extLst>
      <p:ext uri="{BB962C8B-B14F-4D97-AF65-F5344CB8AC3E}">
        <p14:creationId xmlns:p14="http://schemas.microsoft.com/office/powerpoint/2010/main" val="3586478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BB1A-69B9-429C-B4E3-3E3056FD5B2C}"/>
              </a:ext>
            </a:extLst>
          </p:cNvPr>
          <p:cNvSpPr>
            <a:spLocks noGrp="1"/>
          </p:cNvSpPr>
          <p:nvPr>
            <p:ph type="title"/>
          </p:nvPr>
        </p:nvSpPr>
        <p:spPr>
          <a:xfrm>
            <a:off x="2286000" y="152400"/>
            <a:ext cx="7772400" cy="1143000"/>
          </a:xfrm>
        </p:spPr>
        <p:txBody>
          <a:bodyPr/>
          <a:lstStyle/>
          <a:p>
            <a:pPr>
              <a:defRPr/>
            </a:pPr>
            <a:r>
              <a:rPr lang="en-US" dirty="0"/>
              <a:t>Term Test 1</a:t>
            </a:r>
          </a:p>
        </p:txBody>
      </p:sp>
      <p:sp>
        <p:nvSpPr>
          <p:cNvPr id="3" name="Content Placeholder 2">
            <a:extLst>
              <a:ext uri="{FF2B5EF4-FFF2-40B4-BE49-F238E27FC236}">
                <a16:creationId xmlns:a16="http://schemas.microsoft.com/office/drawing/2014/main" id="{F731BADC-2053-445E-A5C2-3CF864E2E3CB}"/>
              </a:ext>
            </a:extLst>
          </p:cNvPr>
          <p:cNvSpPr>
            <a:spLocks noGrp="1"/>
          </p:cNvSpPr>
          <p:nvPr>
            <p:ph idx="1"/>
          </p:nvPr>
        </p:nvSpPr>
        <p:spPr>
          <a:xfrm>
            <a:off x="2209800" y="1752600"/>
            <a:ext cx="7772400" cy="4495800"/>
          </a:xfrm>
        </p:spPr>
        <p:txBody>
          <a:bodyPr/>
          <a:lstStyle/>
          <a:p>
            <a:pPr>
              <a:defRPr/>
            </a:pPr>
            <a:r>
              <a:rPr lang="en-US" sz="2800" dirty="0"/>
              <a:t>Tuesday Oct. 20 beginning at 6:10 pm via D2L </a:t>
            </a:r>
          </a:p>
          <a:p>
            <a:pPr>
              <a:defRPr/>
            </a:pPr>
            <a:r>
              <a:rPr lang="en-US" sz="2800" u="sng" dirty="0"/>
              <a:t>You MUST begin </a:t>
            </a:r>
            <a:r>
              <a:rPr lang="en-US" sz="2800" dirty="0"/>
              <a:t>the Test between 6:10pm and 6:30pm</a:t>
            </a:r>
            <a:endParaRPr lang="en-US" sz="2800" u="sng" dirty="0"/>
          </a:p>
          <a:p>
            <a:pPr>
              <a:defRPr/>
            </a:pPr>
            <a:r>
              <a:rPr lang="en-US" sz="2800" dirty="0"/>
              <a:t>No going back on test questions</a:t>
            </a:r>
          </a:p>
          <a:p>
            <a:pPr>
              <a:defRPr/>
            </a:pPr>
            <a:r>
              <a:rPr lang="en-US" sz="2800" dirty="0"/>
              <a:t>You will have 20 mins to complete the test</a:t>
            </a:r>
          </a:p>
          <a:p>
            <a:pPr>
              <a:defRPr/>
            </a:pPr>
            <a:r>
              <a:rPr lang="en-US" sz="2800" dirty="0"/>
              <a:t>20 MC questions</a:t>
            </a:r>
          </a:p>
          <a:p>
            <a:pPr>
              <a:defRPr/>
            </a:pPr>
            <a:r>
              <a:rPr lang="en-US" sz="2800" dirty="0"/>
              <a:t>Covers all lecture, lab and workshop material (including videos)</a:t>
            </a:r>
          </a:p>
        </p:txBody>
      </p:sp>
    </p:spTree>
    <p:extLst>
      <p:ext uri="{BB962C8B-B14F-4D97-AF65-F5344CB8AC3E}">
        <p14:creationId xmlns:p14="http://schemas.microsoft.com/office/powerpoint/2010/main" val="608020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E889-C079-4FC3-9841-1357D95A7108}"/>
              </a:ext>
            </a:extLst>
          </p:cNvPr>
          <p:cNvSpPr>
            <a:spLocks noGrp="1"/>
          </p:cNvSpPr>
          <p:nvPr>
            <p:ph type="title"/>
          </p:nvPr>
        </p:nvSpPr>
        <p:spPr>
          <a:xfrm>
            <a:off x="685800" y="2133600"/>
            <a:ext cx="10972800" cy="1143000"/>
          </a:xfrm>
        </p:spPr>
        <p:txBody>
          <a:bodyPr/>
          <a:lstStyle/>
          <a:p>
            <a:r>
              <a:rPr lang="en-CA" dirty="0"/>
              <a:t>Lecture 4: Image Classification</a:t>
            </a:r>
            <a:br>
              <a:rPr lang="en-US" dirty="0"/>
            </a:br>
            <a:endParaRPr lang="en-US" dirty="0"/>
          </a:p>
        </p:txBody>
      </p:sp>
    </p:spTree>
    <p:extLst>
      <p:ext uri="{BB962C8B-B14F-4D97-AF65-F5344CB8AC3E}">
        <p14:creationId xmlns:p14="http://schemas.microsoft.com/office/powerpoint/2010/main" val="954125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1752601" y="6181726"/>
            <a:ext cx="88931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r>
              <a:rPr lang="en-US" altLang="en-US" sz="1000" dirty="0"/>
              <a:t>NOAA's GOES-East satellite is providing continuous coverage of the major winter storm affecting the U.S. East Coast on January 21, 2014. The National Weather Service or NWS National Prediction Center noted in their short range public discussion on January 21 that an Arctic air mass is arriving in the eastern U.S. today and snow will extend from the Mid-Atlantic to New England. </a:t>
            </a:r>
            <a:r>
              <a:rPr lang="en-US" altLang="en-US" sz="1000" dirty="0">
                <a:hlinkClick r:id="rId5"/>
              </a:rPr>
              <a:t>https://www.nasa.gov/image-article/satellite-view-of-central-eastern-u-s-deep-freeze/</a:t>
            </a:r>
            <a:endParaRPr lang="en-US" altLang="en-US" sz="1000" dirty="0"/>
          </a:p>
          <a:p>
            <a:pPr>
              <a:spcBef>
                <a:spcPct val="0"/>
              </a:spcBef>
              <a:buClrTx/>
              <a:buSzTx/>
              <a:buFontTx/>
              <a:buNone/>
            </a:pPr>
            <a:endParaRPr lang="en-US" altLang="en-US" sz="1000" dirty="0"/>
          </a:p>
        </p:txBody>
      </p:sp>
      <p:pic>
        <p:nvPicPr>
          <p:cNvPr id="6147" name="Picture 4" descr="http://www.nasa.gov/sites/default/files/styles/1600x1200_autoletterbox/public/12071891255_a7f8ddcd8e_o_0.jpg?itok=MCpqJ1j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49214"/>
            <a:ext cx="8070850" cy="604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E4C94E-05DB-4DB9-8E54-13091619AA63}"/>
              </a:ext>
            </a:extLst>
          </p:cNvPr>
          <p:cNvSpPr/>
          <p:nvPr/>
        </p:nvSpPr>
        <p:spPr>
          <a:xfrm>
            <a:off x="457200" y="5943600"/>
            <a:ext cx="1524000" cy="830997"/>
          </a:xfrm>
          <a:prstGeom prst="rect">
            <a:avLst/>
          </a:prstGeom>
        </p:spPr>
        <p:txBody>
          <a:bodyPr wrap="square">
            <a:spAutoFit/>
          </a:bodyPr>
          <a:lstStyle/>
          <a:p>
            <a:r>
              <a:rPr lang="en-US" sz="800" dirty="0">
                <a:hlinkClick r:id="rId2"/>
              </a:rPr>
              <a:t>https://cdn.star.nesdis.noaa.gov/GOES16/ABI/SECTOR/cgl/GEOCOLOR/20250271606_GOES16-ABI-cgl-GEOCOLOR-2400x2400.jpg</a:t>
            </a:r>
            <a:endParaRPr lang="en-US" sz="800" dirty="0"/>
          </a:p>
          <a:p>
            <a:endParaRPr lang="en-US" sz="800" dirty="0"/>
          </a:p>
        </p:txBody>
      </p:sp>
      <p:pic>
        <p:nvPicPr>
          <p:cNvPr id="6" name="Picture 5">
            <a:extLst>
              <a:ext uri="{FF2B5EF4-FFF2-40B4-BE49-F238E27FC236}">
                <a16:creationId xmlns:a16="http://schemas.microsoft.com/office/drawing/2014/main" id="{369133DF-8D50-420E-BB6A-47545C043D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481058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sz="3200"/>
              <a:t>Image Classification</a:t>
            </a:r>
          </a:p>
        </p:txBody>
      </p:sp>
      <p:sp>
        <p:nvSpPr>
          <p:cNvPr id="7172" name="Rectangle 4"/>
          <p:cNvSpPr>
            <a:spLocks noGrp="1" noChangeArrowheads="1"/>
          </p:cNvSpPr>
          <p:nvPr>
            <p:ph type="body" sz="half" idx="1"/>
          </p:nvPr>
        </p:nvSpPr>
        <p:spPr>
          <a:xfrm>
            <a:off x="1981200" y="1600200"/>
            <a:ext cx="8229600" cy="2590800"/>
          </a:xfrm>
        </p:spPr>
        <p:txBody>
          <a:bodyPr/>
          <a:lstStyle/>
          <a:p>
            <a:pPr eaLnBrk="1" hangingPunct="1">
              <a:buFont typeface="Wingdings" panose="05000000000000000000" pitchFamily="2" charset="2"/>
              <a:buChar char="Ø"/>
              <a:defRPr/>
            </a:pPr>
            <a:r>
              <a:rPr lang="en-US" sz="2800"/>
              <a:t>Digital image classification</a:t>
            </a:r>
            <a:r>
              <a:rPr lang="en-US" sz="2400"/>
              <a:t> </a:t>
            </a:r>
            <a:r>
              <a:rPr lang="en-US" sz="2800"/>
              <a:t>uses the spectral information represented by the digital numbers in one or more spectral bands, and attempts to classify each individual pixel based on this spectral information </a:t>
            </a:r>
          </a:p>
        </p:txBody>
      </p:sp>
      <p:pic>
        <p:nvPicPr>
          <p:cNvPr id="9220" name="Picture 6" descr="classification_overview"/>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4652963" y="4317207"/>
            <a:ext cx="2886075" cy="1438275"/>
          </a:xfrm>
          <a:noFill/>
          <a:extLst>
            <a:ext uri="{909E8E84-426E-40DD-AFC4-6F175D3DCCD1}">
              <a14:hiddenFill xmlns:a14="http://schemas.microsoft.com/office/drawing/2010/main">
                <a:solidFill>
                  <a:srgbClr val="FFFFFF"/>
                </a:solidFill>
              </a14:hiddenFill>
            </a:ext>
          </a:extLst>
        </p:spPr>
      </p:pic>
      <p:sp>
        <p:nvSpPr>
          <p:cNvPr id="7175" name="Rectangle 7"/>
          <p:cNvSpPr>
            <a:spLocks noChangeArrowheads="1"/>
          </p:cNvSpPr>
          <p:nvPr/>
        </p:nvSpPr>
        <p:spPr bwMode="auto">
          <a:xfrm>
            <a:off x="8285164" y="6400801"/>
            <a:ext cx="2198687" cy="276225"/>
          </a:xfrm>
          <a:prstGeom prst="rect">
            <a:avLst/>
          </a:prstGeom>
          <a:noFill/>
          <a:ln w="9525">
            <a:noFill/>
            <a:miter lim="800000"/>
            <a:headEnd/>
            <a:tailEnd/>
          </a:ln>
          <a:effectLst/>
        </p:spPr>
        <p:txBody>
          <a:bodyPr wrap="none">
            <a:spAutoFit/>
          </a:bodyPr>
          <a:lstStyle/>
          <a:p>
            <a:pPr algn="r">
              <a:defRPr/>
            </a:pPr>
            <a:r>
              <a:rPr lang="en-US" sz="600" dirty="0">
                <a:solidFill>
                  <a:schemeClr val="tx2"/>
                </a:solidFill>
                <a:effectLst>
                  <a:outerShdw blurRad="38100" dist="38100" dir="2700000" algn="tl">
                    <a:srgbClr val="000000"/>
                  </a:outerShdw>
                </a:effectLst>
                <a:latin typeface="Arial" charset="0"/>
              </a:rPr>
              <a:t>Canada Centre for Remote Sensing Tutorial</a:t>
            </a:r>
            <a:br>
              <a:rPr lang="en-US" sz="600" dirty="0">
                <a:solidFill>
                  <a:schemeClr val="tx2"/>
                </a:solidFill>
                <a:effectLst>
                  <a:outerShdw blurRad="38100" dist="38100" dir="2700000" algn="tl">
                    <a:srgbClr val="000000"/>
                  </a:outerShdw>
                </a:effectLst>
                <a:latin typeface="Arial" charset="0"/>
              </a:rPr>
            </a:br>
            <a:r>
              <a:rPr lang="en-US" sz="600" dirty="0">
                <a:solidFill>
                  <a:schemeClr val="tx2"/>
                </a:solidFill>
                <a:effectLst>
                  <a:outerShdw blurRad="38100" dist="38100" dir="2700000" algn="tl">
                    <a:srgbClr val="000000"/>
                  </a:outerShdw>
                </a:effectLst>
                <a:latin typeface="Arial" charset="0"/>
              </a:rPr>
              <a:t>http://www.ccrs.nrcan.gc.ca/ccrs/eduref/tutorial/indexe.html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z="3200"/>
              <a:t>Image Classification</a:t>
            </a:r>
          </a:p>
        </p:txBody>
      </p:sp>
      <p:sp>
        <p:nvSpPr>
          <p:cNvPr id="10243" name="Rectangle 3"/>
          <p:cNvSpPr>
            <a:spLocks noGrp="1" noChangeArrowheads="1"/>
          </p:cNvSpPr>
          <p:nvPr>
            <p:ph idx="1"/>
          </p:nvPr>
        </p:nvSpPr>
        <p:spPr/>
        <p:txBody>
          <a:bodyPr/>
          <a:lstStyle/>
          <a:p>
            <a:pPr eaLnBrk="1" hangingPunct="1">
              <a:buFont typeface="Wingdings" panose="05000000000000000000" pitchFamily="2" charset="2"/>
              <a:buChar char="Ø"/>
              <a:defRPr/>
            </a:pPr>
            <a:r>
              <a:rPr lang="en-US"/>
              <a:t>This type of classification is called spectral pattern recognition</a:t>
            </a:r>
          </a:p>
          <a:p>
            <a:pPr eaLnBrk="1" hangingPunct="1">
              <a:buFont typeface="Wingdings" panose="05000000000000000000" pitchFamily="2" charset="2"/>
              <a:buChar char="Ø"/>
              <a:defRPr/>
            </a:pPr>
            <a:endParaRPr lang="en-US"/>
          </a:p>
          <a:p>
            <a:pPr eaLnBrk="1" hangingPunct="1">
              <a:buFont typeface="Wingdings" panose="05000000000000000000" pitchFamily="2" charset="2"/>
              <a:buChar char="Ø"/>
              <a:defRPr/>
            </a:pPr>
            <a:r>
              <a:rPr lang="en-US"/>
              <a:t>The objective is to assign all pixels in an image to particular classes or “themes”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sz="3200"/>
              <a:t>Image Classification</a:t>
            </a:r>
          </a:p>
        </p:txBody>
      </p:sp>
      <p:sp>
        <p:nvSpPr>
          <p:cNvPr id="41987" name="Rectangle 3"/>
          <p:cNvSpPr>
            <a:spLocks noGrp="1" noChangeArrowheads="1"/>
          </p:cNvSpPr>
          <p:nvPr>
            <p:ph idx="1"/>
          </p:nvPr>
        </p:nvSpPr>
        <p:spPr>
          <a:xfrm>
            <a:off x="1981200" y="1143001"/>
            <a:ext cx="8229600" cy="4530725"/>
          </a:xfrm>
        </p:spPr>
        <p:txBody>
          <a:bodyPr/>
          <a:lstStyle/>
          <a:p>
            <a:pPr eaLnBrk="1" hangingPunct="1">
              <a:lnSpc>
                <a:spcPct val="90000"/>
              </a:lnSpc>
              <a:buFont typeface="Wingdings" panose="05000000000000000000" pitchFamily="2" charset="2"/>
              <a:buNone/>
              <a:defRPr/>
            </a:pPr>
            <a:endParaRPr lang="en-US" dirty="0"/>
          </a:p>
          <a:p>
            <a:pPr eaLnBrk="1" hangingPunct="1">
              <a:lnSpc>
                <a:spcPct val="90000"/>
              </a:lnSpc>
              <a:buFont typeface="Wingdings" panose="05000000000000000000" pitchFamily="2" charset="2"/>
              <a:buChar char="Ø"/>
              <a:defRPr/>
            </a:pPr>
            <a:r>
              <a:rPr lang="en-US" dirty="0"/>
              <a:t>Classes represent land cover types such as water, coniferous forest, industrial land, wheat crops, etc.)</a:t>
            </a:r>
          </a:p>
          <a:p>
            <a:pPr eaLnBrk="1" hangingPunct="1">
              <a:lnSpc>
                <a:spcPct val="90000"/>
              </a:lnSpc>
              <a:buFont typeface="Wingdings" panose="05000000000000000000" pitchFamily="2" charset="2"/>
              <a:buChar char="Ø"/>
              <a:defRPr/>
            </a:pPr>
            <a:r>
              <a:rPr lang="en-US" dirty="0"/>
              <a:t>The resulting image is a mosaic of pixels, each of which belong to a particular theme. </a:t>
            </a:r>
          </a:p>
          <a:p>
            <a:pPr eaLnBrk="1" hangingPunct="1">
              <a:lnSpc>
                <a:spcPct val="90000"/>
              </a:lnSpc>
              <a:buFont typeface="Wingdings" panose="05000000000000000000" pitchFamily="2" charset="2"/>
              <a:buChar char="Ø"/>
              <a:defRPr/>
            </a:pPr>
            <a:r>
              <a:rPr lang="en-US" dirty="0"/>
              <a:t>The classified image is essentially a thematic “map” of the original image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S,S,T,S,T,P,A</a:t>
            </a:r>
          </a:p>
        </p:txBody>
      </p:sp>
      <p:sp>
        <p:nvSpPr>
          <p:cNvPr id="3" name="Content Placeholder 2"/>
          <p:cNvSpPr>
            <a:spLocks noGrp="1"/>
          </p:cNvSpPr>
          <p:nvPr>
            <p:ph idx="1"/>
          </p:nvPr>
        </p:nvSpPr>
        <p:spPr/>
        <p:txBody>
          <a:bodyPr/>
          <a:lstStyle/>
          <a:p>
            <a:pPr>
              <a:defRPr/>
            </a:pPr>
            <a:r>
              <a:rPr lang="en-US" dirty="0"/>
              <a:t>What are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0406" y="31072"/>
            <a:ext cx="10771188" cy="615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2150" y="0"/>
            <a:ext cx="10807700" cy="616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sz="3200"/>
              <a:t>Image Classification</a:t>
            </a:r>
          </a:p>
        </p:txBody>
      </p:sp>
      <p:sp>
        <p:nvSpPr>
          <p:cNvPr id="11267" name="Rectangle 3"/>
          <p:cNvSpPr>
            <a:spLocks noGrp="1" noChangeArrowheads="1"/>
          </p:cNvSpPr>
          <p:nvPr>
            <p:ph idx="1"/>
          </p:nvPr>
        </p:nvSpPr>
        <p:spPr/>
        <p:txBody>
          <a:bodyPr/>
          <a:lstStyle/>
          <a:p>
            <a:pPr eaLnBrk="1" hangingPunct="1">
              <a:buFont typeface="Wingdings" panose="05000000000000000000" pitchFamily="2" charset="2"/>
              <a:buChar char="Ø"/>
              <a:defRPr/>
            </a:pPr>
            <a:r>
              <a:rPr lang="en-US" sz="2400" i="1"/>
              <a:t>Information classes</a:t>
            </a:r>
            <a:r>
              <a:rPr lang="en-US" sz="2400"/>
              <a:t> are categories of interest that an analyst is actually trying to identify </a:t>
            </a:r>
          </a:p>
          <a:p>
            <a:pPr eaLnBrk="1" hangingPunct="1">
              <a:buFont typeface="Wingdings" panose="05000000000000000000" pitchFamily="2" charset="2"/>
              <a:buChar char="Ø"/>
              <a:defRPr/>
            </a:pPr>
            <a:endParaRPr lang="en-US" sz="2400"/>
          </a:p>
          <a:p>
            <a:pPr eaLnBrk="1" hangingPunct="1">
              <a:buFont typeface="Wingdings" panose="05000000000000000000" pitchFamily="2" charset="2"/>
              <a:buNone/>
              <a:defRPr/>
            </a:pPr>
            <a:endParaRPr lang="en-US" sz="2400"/>
          </a:p>
          <a:p>
            <a:pPr eaLnBrk="1" hangingPunct="1">
              <a:buFont typeface="Wingdings" panose="05000000000000000000" pitchFamily="2" charset="2"/>
              <a:buChar char="Ø"/>
              <a:defRPr/>
            </a:pPr>
            <a:r>
              <a:rPr lang="en-US" sz="2400" i="1"/>
              <a:t>Spectral classes</a:t>
            </a:r>
            <a:r>
              <a:rPr lang="en-US" sz="2400"/>
              <a:t> are groups of pixels that are uniform with respect to brightness values </a:t>
            </a:r>
          </a:p>
          <a:p>
            <a:pPr algn="r" eaLnBrk="1" hangingPunct="1">
              <a:buFont typeface="Wingdings" panose="05000000000000000000" pitchFamily="2" charset="2"/>
              <a:buNone/>
              <a:defRPr/>
            </a:pPr>
            <a:endParaRPr lang="en-US" sz="1200"/>
          </a:p>
          <a:p>
            <a:pPr eaLnBrk="1" hangingPunct="1">
              <a:buFont typeface="Wingdings" panose="05000000000000000000" pitchFamily="2" charset="2"/>
              <a:buChar char="Ø"/>
              <a:defRPr/>
            </a:pPr>
            <a:endParaRPr lang="en-US" sz="2800" i="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US" sz="3200"/>
              <a:t>Image Classification</a:t>
            </a:r>
          </a:p>
        </p:txBody>
      </p:sp>
      <p:sp>
        <p:nvSpPr>
          <p:cNvPr id="44035" name="Rectangle 3"/>
          <p:cNvSpPr>
            <a:spLocks noGrp="1" noChangeArrowheads="1"/>
          </p:cNvSpPr>
          <p:nvPr>
            <p:ph idx="1"/>
          </p:nvPr>
        </p:nvSpPr>
        <p:spPr/>
        <p:txBody>
          <a:bodyPr/>
          <a:lstStyle/>
          <a:p>
            <a:pPr eaLnBrk="1" hangingPunct="1">
              <a:buFont typeface="Wingdings" panose="05000000000000000000" pitchFamily="2" charset="2"/>
              <a:buChar char="Ø"/>
              <a:defRPr/>
            </a:pPr>
            <a:r>
              <a:rPr lang="en-US" sz="2400"/>
              <a:t>The objective is to match the spectral classes in the data to the information classes of interest</a:t>
            </a:r>
          </a:p>
          <a:p>
            <a:pPr eaLnBrk="1" hangingPunct="1">
              <a:buFont typeface="Wingdings" panose="05000000000000000000" pitchFamily="2" charset="2"/>
              <a:buChar char="Ø"/>
              <a:defRPr/>
            </a:pPr>
            <a:endParaRPr lang="en-US" sz="2400"/>
          </a:p>
          <a:p>
            <a:pPr eaLnBrk="1" hangingPunct="1">
              <a:buFont typeface="Wingdings" panose="05000000000000000000" pitchFamily="2" charset="2"/>
              <a:buChar char="Ø"/>
              <a:defRPr/>
            </a:pPr>
            <a:r>
              <a:rPr lang="en-US" sz="2400"/>
              <a:t>Output products include hardcopy and digital land cover maps as well as summary statistics of the extent of land cover types present in an image</a:t>
            </a:r>
          </a:p>
          <a:p>
            <a:pPr algn="r" eaLnBrk="1" hangingPunct="1">
              <a:buFont typeface="Wingdings" panose="05000000000000000000" pitchFamily="2" charset="2"/>
              <a:buNone/>
              <a:defRPr/>
            </a:pPr>
            <a:endParaRPr lang="en-US" sz="1200"/>
          </a:p>
          <a:p>
            <a:pPr eaLnBrk="1" hangingPunct="1">
              <a:buFont typeface="Wingdings" panose="05000000000000000000" pitchFamily="2" charset="2"/>
              <a:buChar char="Ø"/>
              <a:defRPr/>
            </a:pPr>
            <a:endParaRPr lang="en-US" sz="2800" i="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extLst>
      <p:ext uri="{BB962C8B-B14F-4D97-AF65-F5344CB8AC3E}">
        <p14:creationId xmlns:p14="http://schemas.microsoft.com/office/powerpoint/2010/main" val="2612934262"/>
      </p:ext>
    </p:extLst>
  </p:cSld>
  <p:clrMapOvr>
    <a:masterClrMapping/>
  </p:clrMapOvr>
</p:sld>
</file>

<file path=ppt/theme/theme1.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546</Words>
  <Application>Microsoft Office PowerPoint</Application>
  <PresentationFormat>Widescreen</PresentationFormat>
  <Paragraphs>42</Paragraphs>
  <Slides>15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Wingdings</vt:lpstr>
      <vt:lpstr>Beam</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lpstr>Lab 1 due on October 6 (today)</vt:lpstr>
      <vt:lpstr>Term Test 1</vt:lpstr>
      <vt:lpstr>Lecture 4: Image Classification </vt:lpstr>
      <vt:lpstr>PowerPoint Presentation</vt:lpstr>
      <vt:lpstr>PowerPoint Presentation</vt:lpstr>
      <vt:lpstr>Image Classification</vt:lpstr>
      <vt:lpstr>Image Classification</vt:lpstr>
      <vt:lpstr>Image Classification</vt:lpstr>
      <vt:lpstr>S,S,T,S,T,P,A</vt:lpstr>
      <vt:lpstr>PowerPoint Presentation</vt:lpstr>
      <vt:lpstr>PowerPoint Presentation</vt:lpstr>
      <vt:lpstr>Image Classification</vt:lpstr>
      <vt:lpstr>Image Classification</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2021-01-26T16:21:49Z</dcterms:created>
  <dcterms:modified xsi:type="dcterms:W3CDTF">2026-10-06T21:45:08Z</dcterms:modified>
</cp:coreProperties>
</file>