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5809" r:id="rId2"/>
  </p:sldMasterIdLst>
  <p:notesMasterIdLst>
    <p:notesMasterId r:id="rId32"/>
  </p:notesMasterIdLst>
  <p:handoutMasterIdLst>
    <p:handoutMasterId r:id="rId33"/>
  </p:handoutMasterIdLst>
  <p:sldIdLst>
    <p:sldId id="343" r:id="rId3"/>
    <p:sldId id="478" r:id="rId4"/>
    <p:sldId id="313" r:id="rId5"/>
    <p:sldId id="422" r:id="rId6"/>
    <p:sldId id="423" r:id="rId7"/>
    <p:sldId id="424" r:id="rId8"/>
    <p:sldId id="425" r:id="rId9"/>
    <p:sldId id="426" r:id="rId10"/>
    <p:sldId id="339" r:id="rId11"/>
    <p:sldId id="259" r:id="rId12"/>
    <p:sldId id="260" r:id="rId13"/>
    <p:sldId id="261" r:id="rId14"/>
    <p:sldId id="262" r:id="rId15"/>
    <p:sldId id="263" r:id="rId16"/>
    <p:sldId id="264" r:id="rId17"/>
    <p:sldId id="265" r:id="rId18"/>
    <p:sldId id="266" r:id="rId19"/>
    <p:sldId id="267" r:id="rId20"/>
    <p:sldId id="374" r:id="rId21"/>
    <p:sldId id="420" r:id="rId22"/>
    <p:sldId id="419" r:id="rId23"/>
    <p:sldId id="418" r:id="rId24"/>
    <p:sldId id="417" r:id="rId25"/>
    <p:sldId id="421" r:id="rId26"/>
    <p:sldId id="445" r:id="rId27"/>
    <p:sldId id="456" r:id="rId28"/>
    <p:sldId id="477" r:id="rId29"/>
    <p:sldId id="446" r:id="rId30"/>
    <p:sldId id="427" r:id="rId31"/>
  </p:sldIdLst>
  <p:sldSz cx="12192000" cy="6858000"/>
  <p:notesSz cx="6858000" cy="9144000"/>
  <p:defaultTextStyle>
    <a:defPPr>
      <a:defRPr lang="en-US"/>
    </a:defPPr>
    <a:lvl1pPr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1pPr>
    <a:lvl2pPr marL="4572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2pPr>
    <a:lvl3pPr marL="9144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5pPr>
    <a:lvl6pPr marL="2286000" algn="l" defTabSz="914400" rtl="0" eaLnBrk="1" latinLnBrk="0" hangingPunct="1">
      <a:defRPr kumimoji="1" sz="4400" kern="1200">
        <a:solidFill>
          <a:schemeClr val="tx2"/>
        </a:solidFill>
        <a:latin typeface="Arial" panose="020B0604020202020204" pitchFamily="34" charset="0"/>
        <a:ea typeface="+mn-ea"/>
        <a:cs typeface="+mn-cs"/>
      </a:defRPr>
    </a:lvl6pPr>
    <a:lvl7pPr marL="2743200" algn="l" defTabSz="914400" rtl="0" eaLnBrk="1" latinLnBrk="0" hangingPunct="1">
      <a:defRPr kumimoji="1" sz="4400" kern="1200">
        <a:solidFill>
          <a:schemeClr val="tx2"/>
        </a:solidFill>
        <a:latin typeface="Arial" panose="020B0604020202020204" pitchFamily="34" charset="0"/>
        <a:ea typeface="+mn-ea"/>
        <a:cs typeface="+mn-cs"/>
      </a:defRPr>
    </a:lvl7pPr>
    <a:lvl8pPr marL="3200400" algn="l" defTabSz="914400" rtl="0" eaLnBrk="1" latinLnBrk="0" hangingPunct="1">
      <a:defRPr kumimoji="1" sz="4400" kern="1200">
        <a:solidFill>
          <a:schemeClr val="tx2"/>
        </a:solidFill>
        <a:latin typeface="Arial" panose="020B0604020202020204" pitchFamily="34" charset="0"/>
        <a:ea typeface="+mn-ea"/>
        <a:cs typeface="+mn-cs"/>
      </a:defRPr>
    </a:lvl8pPr>
    <a:lvl9pPr marL="3657600" algn="l" defTabSz="914400" rtl="0" eaLnBrk="1" latinLnBrk="0" hangingPunct="1">
      <a:defRPr kumimoji="1" sz="4400" kern="1200">
        <a:solidFill>
          <a:schemeClr val="tx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autoAdjust="0"/>
    <p:restoredTop sz="94647" autoAdjust="0"/>
  </p:normalViewPr>
  <p:slideViewPr>
    <p:cSldViewPr>
      <p:cViewPr varScale="1">
        <p:scale>
          <a:sx n="73" d="100"/>
          <a:sy n="73" d="100"/>
        </p:scale>
        <p:origin x="44" y="628"/>
      </p:cViewPr>
      <p:guideLst>
        <p:guide orient="horz" pos="2160"/>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6376"/>
    </p:cViewPr>
  </p:sorterViewPr>
  <p:notesViewPr>
    <p:cSldViewPr>
      <p:cViewPr varScale="1">
        <p:scale>
          <a:sx n="61" d="100"/>
          <a:sy n="61" d="100"/>
        </p:scale>
        <p:origin x="-1698" y="-4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A01CFEC-FC6E-4BC4-AF6A-BC393CCC597B}"/>
              </a:ext>
            </a:extLst>
          </p:cNvPr>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483" name="Rectangle 3">
            <a:extLst>
              <a:ext uri="{FF2B5EF4-FFF2-40B4-BE49-F238E27FC236}">
                <a16:creationId xmlns:a16="http://schemas.microsoft.com/office/drawing/2014/main" id="{7B5FFB25-8D85-4186-A1E8-31A7B4AAFE65}"/>
              </a:ext>
            </a:extLst>
          </p:cNvPr>
          <p:cNvSpPr>
            <a:spLocks noGrp="1" noChangeArrowheads="1"/>
          </p:cNvSpPr>
          <p:nvPr>
            <p:ph type="dt" sz="quarter"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solidFill>
                  <a:schemeClr val="tx1"/>
                </a:solidFill>
                <a:effectLst/>
                <a:latin typeface="Times New Roman" pitchFamily="18" charset="0"/>
              </a:defRPr>
            </a:lvl1pPr>
          </a:lstStyle>
          <a:p>
            <a:pPr>
              <a:defRPr/>
            </a:pPr>
            <a:endParaRPr lang="en-US"/>
          </a:p>
        </p:txBody>
      </p:sp>
      <p:sp>
        <p:nvSpPr>
          <p:cNvPr id="20484" name="Rectangle 4">
            <a:extLst>
              <a:ext uri="{FF2B5EF4-FFF2-40B4-BE49-F238E27FC236}">
                <a16:creationId xmlns:a16="http://schemas.microsoft.com/office/drawing/2014/main" id="{292CB96F-5010-44A6-8F79-483ADD104751}"/>
              </a:ext>
            </a:extLst>
          </p:cNvPr>
          <p:cNvSpPr>
            <a:spLocks noGrp="1" noChangeArrowheads="1"/>
          </p:cNvSpPr>
          <p:nvPr>
            <p:ph type="ftr" sz="quarter" idx="2"/>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485" name="Rectangle 5">
            <a:extLst>
              <a:ext uri="{FF2B5EF4-FFF2-40B4-BE49-F238E27FC236}">
                <a16:creationId xmlns:a16="http://schemas.microsoft.com/office/drawing/2014/main" id="{F40ED09B-E9AD-4C5B-A2AE-07B81CD571B2}"/>
              </a:ext>
            </a:extLst>
          </p:cNvPr>
          <p:cNvSpPr>
            <a:spLocks noGrp="1" noChangeArrowheads="1"/>
          </p:cNvSpPr>
          <p:nvPr>
            <p:ph type="sldNum" sz="quarter" idx="3"/>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Times New Roman" panose="02020603050405020304" pitchFamily="18" charset="0"/>
              </a:defRPr>
            </a:lvl1pPr>
          </a:lstStyle>
          <a:p>
            <a:pPr>
              <a:defRPr/>
            </a:pPr>
            <a:fld id="{E6CDFCD7-E91A-482F-9250-BC6919BFE466}"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CC0EF9C-6D56-4FA1-8C34-64DAB8A71ACF}"/>
              </a:ext>
            </a:extLst>
          </p:cNvPr>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3075" name="Rectangle 3">
            <a:extLst>
              <a:ext uri="{FF2B5EF4-FFF2-40B4-BE49-F238E27FC236}">
                <a16:creationId xmlns:a16="http://schemas.microsoft.com/office/drawing/2014/main" id="{CDAD5008-44EA-4150-B7AA-2DB5E585109E}"/>
              </a:ext>
            </a:extLst>
          </p:cNvPr>
          <p:cNvSpPr>
            <a:spLocks noGrp="1" noRot="1" noChangeAspect="1" noChangeArrowheads="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a:extLst>
              <a:ext uri="{FF2B5EF4-FFF2-40B4-BE49-F238E27FC236}">
                <a16:creationId xmlns:a16="http://schemas.microsoft.com/office/drawing/2014/main" id="{E64218B5-6DA6-412D-ADDE-803AC76DF3D1}"/>
              </a:ext>
            </a:extLst>
          </p:cNvPr>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a:extLst>
              <a:ext uri="{FF2B5EF4-FFF2-40B4-BE49-F238E27FC236}">
                <a16:creationId xmlns:a16="http://schemas.microsoft.com/office/drawing/2014/main" id="{20599F39-DFE2-4EBB-80D2-A92E09F0423A}"/>
              </a:ext>
            </a:extLst>
          </p:cNvPr>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solidFill>
                  <a:schemeClr val="tx1"/>
                </a:solidFill>
                <a:effectLst/>
                <a:latin typeface="Times New Roman" pitchFamily="18" charset="0"/>
              </a:defRPr>
            </a:lvl1pPr>
          </a:lstStyle>
          <a:p>
            <a:pPr>
              <a:defRPr/>
            </a:pPr>
            <a:endParaRPr lang="en-US"/>
          </a:p>
        </p:txBody>
      </p:sp>
      <p:sp>
        <p:nvSpPr>
          <p:cNvPr id="2054" name="Rectangle 6">
            <a:extLst>
              <a:ext uri="{FF2B5EF4-FFF2-40B4-BE49-F238E27FC236}">
                <a16:creationId xmlns:a16="http://schemas.microsoft.com/office/drawing/2014/main" id="{4F754E2B-0DF0-4053-8360-B5E4B777D0F2}"/>
              </a:ext>
            </a:extLst>
          </p:cNvPr>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55" name="Rectangle 7">
            <a:extLst>
              <a:ext uri="{FF2B5EF4-FFF2-40B4-BE49-F238E27FC236}">
                <a16:creationId xmlns:a16="http://schemas.microsoft.com/office/drawing/2014/main" id="{72A72BD7-FB22-437D-A74D-ECBC3A66FC03}"/>
              </a:ext>
            </a:extLst>
          </p:cNvPr>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Times New Roman" panose="02020603050405020304" pitchFamily="18" charset="0"/>
              </a:defRPr>
            </a:lvl1pPr>
          </a:lstStyle>
          <a:p>
            <a:pPr>
              <a:defRPr/>
            </a:pPr>
            <a:fld id="{A53C49FD-71F6-4820-A7E3-C45C8813D3C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48F3882E-16EE-47A8-8D31-02196958F78B}"/>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9E0536FD-66FF-4209-A824-97236AEC1D13}" type="slidenum">
              <a:rPr kumimoji="0" lang="en-US" altLang="en-US" sz="1200" smtClean="0">
                <a:solidFill>
                  <a:schemeClr val="tx1"/>
                </a:solidFill>
                <a:latin typeface="Times New Roman" panose="02020603050405020304" pitchFamily="18" charset="0"/>
              </a:rPr>
              <a:pPr/>
              <a:t>3</a:t>
            </a:fld>
            <a:endParaRPr kumimoji="0" lang="en-US" altLang="en-US" sz="1200">
              <a:solidFill>
                <a:schemeClr val="tx1"/>
              </a:solidFill>
              <a:latin typeface="Times New Roman" panose="02020603050405020304" pitchFamily="18" charset="0"/>
            </a:endParaRPr>
          </a:p>
        </p:txBody>
      </p:sp>
      <p:sp>
        <p:nvSpPr>
          <p:cNvPr id="9219" name="Rectangle 2">
            <a:extLst>
              <a:ext uri="{FF2B5EF4-FFF2-40B4-BE49-F238E27FC236}">
                <a16:creationId xmlns:a16="http://schemas.microsoft.com/office/drawing/2014/main" id="{A14DFCB6-391D-4FA6-A1DD-C796C389C8EF}"/>
              </a:ext>
            </a:extLst>
          </p:cNvPr>
          <p:cNvSpPr>
            <a:spLocks noGrp="1" noRot="1" noChangeAspect="1" noChangeArrowheads="1" noTextEdit="1"/>
          </p:cNvSpPr>
          <p:nvPr>
            <p:ph type="sldImg"/>
          </p:nvPr>
        </p:nvSpPr>
        <p:spPr>
          <a:xfrm>
            <a:off x="381000" y="685800"/>
            <a:ext cx="6096000" cy="3429000"/>
          </a:xfrm>
          <a:ln/>
        </p:spPr>
      </p:sp>
      <p:sp>
        <p:nvSpPr>
          <p:cNvPr id="9220" name="Rectangle 3">
            <a:extLst>
              <a:ext uri="{FF2B5EF4-FFF2-40B4-BE49-F238E27FC236}">
                <a16:creationId xmlns:a16="http://schemas.microsoft.com/office/drawing/2014/main" id="{E67CBD36-068B-441D-A32F-763FF6A5D3C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030877CE-09C8-4066-945D-B2FBD789834A}"/>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8B176703-51A9-4F8A-AE22-B26502F19D75}" type="slidenum">
              <a:rPr kumimoji="0" lang="en-US" altLang="en-US" sz="1200" smtClean="0">
                <a:solidFill>
                  <a:schemeClr val="tx1"/>
                </a:solidFill>
                <a:latin typeface="Times New Roman" panose="02020603050405020304" pitchFamily="18" charset="0"/>
              </a:rPr>
              <a:pPr/>
              <a:t>10</a:t>
            </a:fld>
            <a:endParaRPr kumimoji="0" lang="en-US" altLang="en-US" sz="1200">
              <a:solidFill>
                <a:schemeClr val="tx1"/>
              </a:solidFill>
              <a:latin typeface="Times New Roman" panose="02020603050405020304" pitchFamily="18" charset="0"/>
            </a:endParaRPr>
          </a:p>
        </p:txBody>
      </p:sp>
      <p:sp>
        <p:nvSpPr>
          <p:cNvPr id="18435" name="Rectangle 2">
            <a:extLst>
              <a:ext uri="{FF2B5EF4-FFF2-40B4-BE49-F238E27FC236}">
                <a16:creationId xmlns:a16="http://schemas.microsoft.com/office/drawing/2014/main" id="{DD34388A-2480-47C1-9456-90C579C09F86}"/>
              </a:ext>
            </a:extLst>
          </p:cNvPr>
          <p:cNvSpPr>
            <a:spLocks noGrp="1" noRot="1" noChangeAspect="1" noChangeArrowheads="1" noTextEdit="1"/>
          </p:cNvSpPr>
          <p:nvPr>
            <p:ph type="sldImg"/>
          </p:nvPr>
        </p:nvSpPr>
        <p:spPr>
          <a:xfrm>
            <a:off x="381000" y="685800"/>
            <a:ext cx="6096000" cy="3429000"/>
          </a:xfrm>
          <a:ln/>
        </p:spPr>
      </p:sp>
      <p:sp>
        <p:nvSpPr>
          <p:cNvPr id="18436" name="Rectangle 3">
            <a:extLst>
              <a:ext uri="{FF2B5EF4-FFF2-40B4-BE49-F238E27FC236}">
                <a16:creationId xmlns:a16="http://schemas.microsoft.com/office/drawing/2014/main" id="{3E069FB1-FEA6-4E13-80FD-FF7745E87F7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6F15C596-3EF1-4ABF-9043-41554C027896}"/>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9C719824-6E48-4495-9E6A-78176C06044E}" type="slidenum">
              <a:rPr kumimoji="0" lang="en-US" altLang="en-US" sz="1200" smtClean="0">
                <a:solidFill>
                  <a:schemeClr val="tx1"/>
                </a:solidFill>
                <a:latin typeface="Times New Roman" panose="02020603050405020304" pitchFamily="18" charset="0"/>
              </a:rPr>
              <a:pPr/>
              <a:t>11</a:t>
            </a:fld>
            <a:endParaRPr kumimoji="0" lang="en-US" altLang="en-US" sz="1200">
              <a:solidFill>
                <a:schemeClr val="tx1"/>
              </a:solidFill>
              <a:latin typeface="Times New Roman" panose="02020603050405020304" pitchFamily="18" charset="0"/>
            </a:endParaRPr>
          </a:p>
        </p:txBody>
      </p:sp>
      <p:sp>
        <p:nvSpPr>
          <p:cNvPr id="20483" name="Rectangle 2">
            <a:extLst>
              <a:ext uri="{FF2B5EF4-FFF2-40B4-BE49-F238E27FC236}">
                <a16:creationId xmlns:a16="http://schemas.microsoft.com/office/drawing/2014/main" id="{261DC54C-5455-47D8-9D2B-CB2CE7063AC4}"/>
              </a:ext>
            </a:extLst>
          </p:cNvPr>
          <p:cNvSpPr>
            <a:spLocks noGrp="1" noRot="1" noChangeAspect="1" noChangeArrowheads="1" noTextEdit="1"/>
          </p:cNvSpPr>
          <p:nvPr>
            <p:ph type="sldImg"/>
          </p:nvPr>
        </p:nvSpPr>
        <p:spPr>
          <a:xfrm>
            <a:off x="381000" y="685800"/>
            <a:ext cx="6096000" cy="3429000"/>
          </a:xfrm>
          <a:ln/>
        </p:spPr>
      </p:sp>
      <p:sp>
        <p:nvSpPr>
          <p:cNvPr id="20484" name="Rectangle 3">
            <a:extLst>
              <a:ext uri="{FF2B5EF4-FFF2-40B4-BE49-F238E27FC236}">
                <a16:creationId xmlns:a16="http://schemas.microsoft.com/office/drawing/2014/main" id="{3D643097-59BB-4705-8B27-564A43860E9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EA14A08E-AFD3-4B91-B36E-EBDBA62008A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FF45B783-4AAF-46DC-ADC5-D25A840369E2}" type="slidenum">
              <a:rPr kumimoji="0" lang="en-US" altLang="en-US" sz="1200" smtClean="0">
                <a:solidFill>
                  <a:schemeClr val="tx1"/>
                </a:solidFill>
                <a:latin typeface="Times New Roman" panose="02020603050405020304" pitchFamily="18" charset="0"/>
              </a:rPr>
              <a:pPr/>
              <a:t>12</a:t>
            </a:fld>
            <a:endParaRPr kumimoji="0" lang="en-US" altLang="en-US" sz="1200">
              <a:solidFill>
                <a:schemeClr val="tx1"/>
              </a:solidFill>
              <a:latin typeface="Times New Roman" panose="02020603050405020304" pitchFamily="18" charset="0"/>
            </a:endParaRPr>
          </a:p>
        </p:txBody>
      </p:sp>
      <p:sp>
        <p:nvSpPr>
          <p:cNvPr id="22531" name="Rectangle 2">
            <a:extLst>
              <a:ext uri="{FF2B5EF4-FFF2-40B4-BE49-F238E27FC236}">
                <a16:creationId xmlns:a16="http://schemas.microsoft.com/office/drawing/2014/main" id="{68851375-9708-401F-B679-1C3C67F97E7C}"/>
              </a:ext>
            </a:extLst>
          </p:cNvPr>
          <p:cNvSpPr>
            <a:spLocks noGrp="1" noRot="1" noChangeAspect="1" noChangeArrowheads="1" noTextEdit="1"/>
          </p:cNvSpPr>
          <p:nvPr>
            <p:ph type="sldImg"/>
          </p:nvPr>
        </p:nvSpPr>
        <p:spPr>
          <a:xfrm>
            <a:off x="381000" y="685800"/>
            <a:ext cx="6096000" cy="3429000"/>
          </a:xfrm>
          <a:ln/>
        </p:spPr>
      </p:sp>
      <p:sp>
        <p:nvSpPr>
          <p:cNvPr id="22532" name="Rectangle 3">
            <a:extLst>
              <a:ext uri="{FF2B5EF4-FFF2-40B4-BE49-F238E27FC236}">
                <a16:creationId xmlns:a16="http://schemas.microsoft.com/office/drawing/2014/main" id="{E6AF634C-B54D-4136-9091-19F2D1ABC57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1F647880-81FB-4267-8DFA-11787A2CD704}"/>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8A117DB3-1E9E-4607-A476-FCA9101D2B2F}" type="slidenum">
              <a:rPr kumimoji="0" lang="en-US" altLang="en-US" sz="1200" smtClean="0">
                <a:solidFill>
                  <a:schemeClr val="tx1"/>
                </a:solidFill>
                <a:latin typeface="Times New Roman" panose="02020603050405020304" pitchFamily="18" charset="0"/>
              </a:rPr>
              <a:pPr/>
              <a:t>13</a:t>
            </a:fld>
            <a:endParaRPr kumimoji="0" lang="en-US" altLang="en-US" sz="1200">
              <a:solidFill>
                <a:schemeClr val="tx1"/>
              </a:solidFill>
              <a:latin typeface="Times New Roman" panose="02020603050405020304" pitchFamily="18" charset="0"/>
            </a:endParaRPr>
          </a:p>
        </p:txBody>
      </p:sp>
      <p:sp>
        <p:nvSpPr>
          <p:cNvPr id="24579" name="Rectangle 2">
            <a:extLst>
              <a:ext uri="{FF2B5EF4-FFF2-40B4-BE49-F238E27FC236}">
                <a16:creationId xmlns:a16="http://schemas.microsoft.com/office/drawing/2014/main" id="{0473EED0-E161-48EC-A0FB-20B34EDE365F}"/>
              </a:ext>
            </a:extLst>
          </p:cNvPr>
          <p:cNvSpPr>
            <a:spLocks noGrp="1" noRot="1" noChangeAspect="1" noChangeArrowheads="1" noTextEdit="1"/>
          </p:cNvSpPr>
          <p:nvPr>
            <p:ph type="sldImg"/>
          </p:nvPr>
        </p:nvSpPr>
        <p:spPr>
          <a:xfrm>
            <a:off x="381000" y="685800"/>
            <a:ext cx="6096000" cy="3429000"/>
          </a:xfrm>
          <a:ln/>
        </p:spPr>
      </p:sp>
      <p:sp>
        <p:nvSpPr>
          <p:cNvPr id="24580" name="Rectangle 3">
            <a:extLst>
              <a:ext uri="{FF2B5EF4-FFF2-40B4-BE49-F238E27FC236}">
                <a16:creationId xmlns:a16="http://schemas.microsoft.com/office/drawing/2014/main" id="{FE524FA2-FEB3-45F8-A9A3-B494FE13B50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F4DADB29-B296-4A7A-9976-45A5466D4519}"/>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24D71B61-DA20-4780-843C-400AA4644631}" type="slidenum">
              <a:rPr kumimoji="0" lang="en-US" altLang="en-US" sz="1200" smtClean="0">
                <a:solidFill>
                  <a:schemeClr val="tx1"/>
                </a:solidFill>
                <a:latin typeface="Times New Roman" panose="02020603050405020304" pitchFamily="18" charset="0"/>
              </a:rPr>
              <a:pPr/>
              <a:t>14</a:t>
            </a:fld>
            <a:endParaRPr kumimoji="0" lang="en-US" altLang="en-US" sz="1200">
              <a:solidFill>
                <a:schemeClr val="tx1"/>
              </a:solidFill>
              <a:latin typeface="Times New Roman" panose="02020603050405020304" pitchFamily="18" charset="0"/>
            </a:endParaRPr>
          </a:p>
        </p:txBody>
      </p:sp>
      <p:sp>
        <p:nvSpPr>
          <p:cNvPr id="26627" name="Rectangle 2">
            <a:extLst>
              <a:ext uri="{FF2B5EF4-FFF2-40B4-BE49-F238E27FC236}">
                <a16:creationId xmlns:a16="http://schemas.microsoft.com/office/drawing/2014/main" id="{F96DE882-AA80-40ED-84C0-7C3F6E259F19}"/>
              </a:ext>
            </a:extLst>
          </p:cNvPr>
          <p:cNvSpPr>
            <a:spLocks noGrp="1" noRot="1" noChangeAspect="1" noChangeArrowheads="1" noTextEdit="1"/>
          </p:cNvSpPr>
          <p:nvPr>
            <p:ph type="sldImg"/>
          </p:nvPr>
        </p:nvSpPr>
        <p:spPr>
          <a:xfrm>
            <a:off x="381000" y="685800"/>
            <a:ext cx="6096000" cy="3429000"/>
          </a:xfrm>
          <a:ln/>
        </p:spPr>
      </p:sp>
      <p:sp>
        <p:nvSpPr>
          <p:cNvPr id="26628" name="Rectangle 3">
            <a:extLst>
              <a:ext uri="{FF2B5EF4-FFF2-40B4-BE49-F238E27FC236}">
                <a16:creationId xmlns:a16="http://schemas.microsoft.com/office/drawing/2014/main" id="{13272863-DB29-4707-B14B-499FF11B4CE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05F0B0C4-3C17-4520-9DD0-5B0E4569C2C9}"/>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FA72ACF9-C683-4AEB-A0FD-F0F71734F5F7}" type="slidenum">
              <a:rPr kumimoji="0" lang="en-US" altLang="en-US" sz="1200" smtClean="0">
                <a:solidFill>
                  <a:schemeClr val="tx1"/>
                </a:solidFill>
                <a:latin typeface="Times New Roman" panose="02020603050405020304" pitchFamily="18" charset="0"/>
              </a:rPr>
              <a:pPr/>
              <a:t>15</a:t>
            </a:fld>
            <a:endParaRPr kumimoji="0" lang="en-US" altLang="en-US" sz="1200">
              <a:solidFill>
                <a:schemeClr val="tx1"/>
              </a:solidFill>
              <a:latin typeface="Times New Roman" panose="02020603050405020304" pitchFamily="18" charset="0"/>
            </a:endParaRPr>
          </a:p>
        </p:txBody>
      </p:sp>
      <p:sp>
        <p:nvSpPr>
          <p:cNvPr id="28675" name="Rectangle 2">
            <a:extLst>
              <a:ext uri="{FF2B5EF4-FFF2-40B4-BE49-F238E27FC236}">
                <a16:creationId xmlns:a16="http://schemas.microsoft.com/office/drawing/2014/main" id="{F80A3CB6-E669-4EA3-B807-BABB95A4B818}"/>
              </a:ext>
            </a:extLst>
          </p:cNvPr>
          <p:cNvSpPr>
            <a:spLocks noGrp="1" noRot="1" noChangeAspect="1" noChangeArrowheads="1" noTextEdit="1"/>
          </p:cNvSpPr>
          <p:nvPr>
            <p:ph type="sldImg"/>
          </p:nvPr>
        </p:nvSpPr>
        <p:spPr>
          <a:xfrm>
            <a:off x="381000" y="685800"/>
            <a:ext cx="6096000" cy="3429000"/>
          </a:xfrm>
          <a:ln/>
        </p:spPr>
      </p:sp>
      <p:sp>
        <p:nvSpPr>
          <p:cNvPr id="28676" name="Rectangle 3">
            <a:extLst>
              <a:ext uri="{FF2B5EF4-FFF2-40B4-BE49-F238E27FC236}">
                <a16:creationId xmlns:a16="http://schemas.microsoft.com/office/drawing/2014/main" id="{A14C048B-C25D-4492-B6F6-030B8F1A9B9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19E746BA-735E-4DE9-88D5-50E47ABB581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739AF82E-72C5-4429-8A5E-C9DEE928567F}" type="slidenum">
              <a:rPr kumimoji="0" lang="en-US" altLang="en-US" sz="1200" smtClean="0">
                <a:solidFill>
                  <a:schemeClr val="tx1"/>
                </a:solidFill>
                <a:latin typeface="Times New Roman" panose="02020603050405020304" pitchFamily="18" charset="0"/>
              </a:rPr>
              <a:pPr/>
              <a:t>16</a:t>
            </a:fld>
            <a:endParaRPr kumimoji="0" lang="en-US" altLang="en-US" sz="1200">
              <a:solidFill>
                <a:schemeClr val="tx1"/>
              </a:solidFill>
              <a:latin typeface="Times New Roman" panose="02020603050405020304" pitchFamily="18" charset="0"/>
            </a:endParaRPr>
          </a:p>
        </p:txBody>
      </p:sp>
      <p:sp>
        <p:nvSpPr>
          <p:cNvPr id="30723" name="Rectangle 2">
            <a:extLst>
              <a:ext uri="{FF2B5EF4-FFF2-40B4-BE49-F238E27FC236}">
                <a16:creationId xmlns:a16="http://schemas.microsoft.com/office/drawing/2014/main" id="{BFC8AAB7-6EBF-4924-A35F-487F6D31966C}"/>
              </a:ext>
            </a:extLst>
          </p:cNvPr>
          <p:cNvSpPr>
            <a:spLocks noGrp="1" noRot="1" noChangeAspect="1" noChangeArrowheads="1" noTextEdit="1"/>
          </p:cNvSpPr>
          <p:nvPr>
            <p:ph type="sldImg"/>
          </p:nvPr>
        </p:nvSpPr>
        <p:spPr>
          <a:xfrm>
            <a:off x="381000" y="685800"/>
            <a:ext cx="6096000" cy="3429000"/>
          </a:xfrm>
          <a:ln/>
        </p:spPr>
      </p:sp>
      <p:sp>
        <p:nvSpPr>
          <p:cNvPr id="30724" name="Rectangle 3">
            <a:extLst>
              <a:ext uri="{FF2B5EF4-FFF2-40B4-BE49-F238E27FC236}">
                <a16:creationId xmlns:a16="http://schemas.microsoft.com/office/drawing/2014/main" id="{C38E4A56-988F-4096-AB05-4DFB564B71A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88BFF6E8-F70D-41C1-9929-8FC3652AF2CC}"/>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414922C8-902A-4B00-9440-BEE7B581A2B8}" type="slidenum">
              <a:rPr kumimoji="0" lang="en-US" altLang="en-US" sz="1200" smtClean="0">
                <a:solidFill>
                  <a:schemeClr val="tx1"/>
                </a:solidFill>
                <a:latin typeface="Times New Roman" panose="02020603050405020304" pitchFamily="18" charset="0"/>
              </a:rPr>
              <a:pPr/>
              <a:t>17</a:t>
            </a:fld>
            <a:endParaRPr kumimoji="0" lang="en-US" altLang="en-US" sz="1200">
              <a:solidFill>
                <a:schemeClr val="tx1"/>
              </a:solidFill>
              <a:latin typeface="Times New Roman" panose="02020603050405020304" pitchFamily="18" charset="0"/>
            </a:endParaRPr>
          </a:p>
        </p:txBody>
      </p:sp>
      <p:sp>
        <p:nvSpPr>
          <p:cNvPr id="32771" name="Rectangle 2">
            <a:extLst>
              <a:ext uri="{FF2B5EF4-FFF2-40B4-BE49-F238E27FC236}">
                <a16:creationId xmlns:a16="http://schemas.microsoft.com/office/drawing/2014/main" id="{DB52280C-96F9-4B65-8911-8C87D85038F3}"/>
              </a:ext>
            </a:extLst>
          </p:cNvPr>
          <p:cNvSpPr>
            <a:spLocks noGrp="1" noRot="1" noChangeAspect="1" noChangeArrowheads="1" noTextEdit="1"/>
          </p:cNvSpPr>
          <p:nvPr>
            <p:ph type="sldImg"/>
          </p:nvPr>
        </p:nvSpPr>
        <p:spPr>
          <a:xfrm>
            <a:off x="381000" y="685800"/>
            <a:ext cx="6096000" cy="3429000"/>
          </a:xfrm>
          <a:ln/>
        </p:spPr>
      </p:sp>
      <p:sp>
        <p:nvSpPr>
          <p:cNvPr id="32772" name="Rectangle 3">
            <a:extLst>
              <a:ext uri="{FF2B5EF4-FFF2-40B4-BE49-F238E27FC236}">
                <a16:creationId xmlns:a16="http://schemas.microsoft.com/office/drawing/2014/main" id="{63137006-AF96-497E-B4EC-FE4ABBA1D00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2B41E762-B367-4C95-BCA8-BB78B8B9CD58}"/>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DEAE443C-FAD2-4D3B-A126-A3D3FD1ED88C}" type="slidenum">
              <a:rPr kumimoji="0" lang="en-US" altLang="en-US" sz="1200" smtClean="0">
                <a:solidFill>
                  <a:schemeClr val="tx1"/>
                </a:solidFill>
                <a:latin typeface="Times New Roman" panose="02020603050405020304" pitchFamily="18" charset="0"/>
              </a:rPr>
              <a:pPr/>
              <a:t>18</a:t>
            </a:fld>
            <a:endParaRPr kumimoji="0" lang="en-US" altLang="en-US" sz="1200">
              <a:solidFill>
                <a:schemeClr val="tx1"/>
              </a:solidFill>
              <a:latin typeface="Times New Roman" panose="02020603050405020304" pitchFamily="18" charset="0"/>
            </a:endParaRPr>
          </a:p>
        </p:txBody>
      </p:sp>
      <p:sp>
        <p:nvSpPr>
          <p:cNvPr id="34819" name="Rectangle 2">
            <a:extLst>
              <a:ext uri="{FF2B5EF4-FFF2-40B4-BE49-F238E27FC236}">
                <a16:creationId xmlns:a16="http://schemas.microsoft.com/office/drawing/2014/main" id="{EA18D400-34E7-4AA8-BEA5-658469D77587}"/>
              </a:ext>
            </a:extLst>
          </p:cNvPr>
          <p:cNvSpPr>
            <a:spLocks noGrp="1" noRot="1" noChangeAspect="1" noChangeArrowheads="1" noTextEdit="1"/>
          </p:cNvSpPr>
          <p:nvPr>
            <p:ph type="sldImg"/>
          </p:nvPr>
        </p:nvSpPr>
        <p:spPr>
          <a:xfrm>
            <a:off x="381000" y="685800"/>
            <a:ext cx="6096000" cy="3429000"/>
          </a:xfrm>
          <a:ln/>
        </p:spPr>
      </p:sp>
      <p:sp>
        <p:nvSpPr>
          <p:cNvPr id="34820" name="Rectangle 3">
            <a:extLst>
              <a:ext uri="{FF2B5EF4-FFF2-40B4-BE49-F238E27FC236}">
                <a16:creationId xmlns:a16="http://schemas.microsoft.com/office/drawing/2014/main" id="{71218AB7-22F6-41DB-AAA4-B15AB27F394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rgbClr val="002F5E"/>
            </a:gs>
            <a:gs pos="5000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4B3B06FD-BD44-4FD5-86FE-FF45715512AA}"/>
              </a:ext>
            </a:extLst>
          </p:cNvPr>
          <p:cNvSpPr>
            <a:spLocks noChangeArrowheads="1"/>
          </p:cNvSpPr>
          <p:nvPr/>
        </p:nvSpPr>
        <p:spPr bwMode="auto">
          <a:xfrm>
            <a:off x="508000" y="1"/>
            <a:ext cx="19304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5" name="Rectangle 3">
            <a:extLst>
              <a:ext uri="{FF2B5EF4-FFF2-40B4-BE49-F238E27FC236}">
                <a16:creationId xmlns:a16="http://schemas.microsoft.com/office/drawing/2014/main" id="{0610684C-8159-41A7-A5BA-F25A33D7ADAC}"/>
              </a:ext>
            </a:extLst>
          </p:cNvPr>
          <p:cNvSpPr>
            <a:spLocks noChangeArrowheads="1"/>
          </p:cNvSpPr>
          <p:nvPr/>
        </p:nvSpPr>
        <p:spPr bwMode="auto">
          <a:xfrm>
            <a:off x="914401" y="2438400"/>
            <a:ext cx="11275484"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6" name="Rectangle 9">
            <a:extLst>
              <a:ext uri="{FF2B5EF4-FFF2-40B4-BE49-F238E27FC236}">
                <a16:creationId xmlns:a16="http://schemas.microsoft.com/office/drawing/2014/main" id="{D5F5E5FA-E6B8-4B86-A15E-C44E1B097D61}"/>
              </a:ext>
            </a:extLst>
          </p:cNvPr>
          <p:cNvSpPr>
            <a:spLocks noChangeArrowheads="1"/>
          </p:cNvSpPr>
          <p:nvPr/>
        </p:nvSpPr>
        <p:spPr bwMode="auto">
          <a:xfrm>
            <a:off x="0" y="3505200"/>
            <a:ext cx="6299200" cy="152400"/>
          </a:xfrm>
          <a:prstGeom prst="rect">
            <a:avLst/>
          </a:prstGeom>
          <a:solidFill>
            <a:schemeClr val="accent1">
              <a:alpha val="50195"/>
            </a:schemeClr>
          </a:solidFill>
          <a:ln>
            <a:noFill/>
          </a:ln>
        </p:spPr>
        <p:txBody>
          <a:bodyPr/>
          <a:lstStyle>
            <a:lvl1pPr eaLnBrk="0" hangingPunct="0">
              <a:defRPr kumimoji="1" sz="4400">
                <a:solidFill>
                  <a:schemeClr val="tx2"/>
                </a:solidFill>
                <a:latin typeface="Arial" panose="020B0604020202020204" pitchFamily="34" charset="0"/>
              </a:defRPr>
            </a:lvl1pPr>
            <a:lvl2pPr marL="742950" indent="-285750" eaLnBrk="0" hangingPunct="0">
              <a:defRPr kumimoji="1" sz="4400">
                <a:solidFill>
                  <a:schemeClr val="tx2"/>
                </a:solidFill>
                <a:latin typeface="Arial" panose="020B0604020202020204" pitchFamily="34" charset="0"/>
              </a:defRPr>
            </a:lvl2pPr>
            <a:lvl3pPr marL="1143000" indent="-228600" eaLnBrk="0" hangingPunct="0">
              <a:defRPr kumimoji="1" sz="4400">
                <a:solidFill>
                  <a:schemeClr val="tx2"/>
                </a:solidFill>
                <a:latin typeface="Arial" panose="020B0604020202020204" pitchFamily="34" charset="0"/>
              </a:defRPr>
            </a:lvl3pPr>
            <a:lvl4pPr marL="1600200" indent="-228600" eaLnBrk="0" hangingPunct="0">
              <a:defRPr kumimoji="1" sz="4400">
                <a:solidFill>
                  <a:schemeClr val="tx2"/>
                </a:solidFill>
                <a:latin typeface="Arial" panose="020B0604020202020204" pitchFamily="34" charset="0"/>
              </a:defRPr>
            </a:lvl4pPr>
            <a:lvl5pPr marL="2057400" indent="-228600" eaLnBrk="0" hangingPunct="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pPr eaLnBrk="1" hangingPunct="1">
              <a:defRPr/>
            </a:pPr>
            <a:endParaRPr lang="en-CA" sz="2400">
              <a:solidFill>
                <a:schemeClr val="tx1"/>
              </a:solidFill>
              <a:latin typeface="Times New Roman" panose="02020603050405020304" pitchFamily="18" charset="0"/>
            </a:endParaRPr>
          </a:p>
        </p:txBody>
      </p:sp>
      <p:sp>
        <p:nvSpPr>
          <p:cNvPr id="3076" name="Rectangle 4"/>
          <p:cNvSpPr>
            <a:spLocks noGrp="1" noChangeArrowheads="1"/>
          </p:cNvSpPr>
          <p:nvPr>
            <p:ph type="ctrTitle" sz="quarter"/>
          </p:nvPr>
        </p:nvSpPr>
        <p:spPr>
          <a:xfrm>
            <a:off x="914400" y="2286000"/>
            <a:ext cx="10363200" cy="1143000"/>
          </a:xfrm>
        </p:spPr>
        <p:txBody>
          <a:bodyPr/>
          <a:lstStyle>
            <a:lvl1pPr>
              <a:defRPr/>
            </a:lvl1pPr>
          </a:lstStyle>
          <a:p>
            <a:r>
              <a:rPr lang="en-US"/>
              <a:t>Click to edit Master title style</a:t>
            </a:r>
          </a:p>
        </p:txBody>
      </p:sp>
      <p:sp>
        <p:nvSpPr>
          <p:cNvPr id="3077" name="Rectangle 5"/>
          <p:cNvSpPr>
            <a:spLocks noGrp="1" noChangeArrowheads="1"/>
          </p:cNvSpPr>
          <p:nvPr>
            <p:ph type="subTitle" sz="quarter" idx="1"/>
          </p:nvPr>
        </p:nvSpPr>
        <p:spPr>
          <a:xfrm>
            <a:off x="2743200" y="4114800"/>
            <a:ext cx="8534400" cy="1752600"/>
          </a:xfrm>
        </p:spPr>
        <p:txBody>
          <a:bodyPr/>
          <a:lstStyle>
            <a:lvl1pPr marL="0" indent="0" algn="ctr">
              <a:buFont typeface="Wingdings" pitchFamily="2" charset="2"/>
              <a:buNone/>
              <a:defRPr b="0">
                <a:latin typeface="Times New Roman" pitchFamily="18" charset="0"/>
              </a:defRPr>
            </a:lvl1pPr>
          </a:lstStyle>
          <a:p>
            <a:r>
              <a:rPr lang="en-US"/>
              <a:t>Click to edit Master subtitle style</a:t>
            </a:r>
          </a:p>
        </p:txBody>
      </p:sp>
      <p:sp>
        <p:nvSpPr>
          <p:cNvPr id="7" name="Date Placeholder 6">
            <a:extLst>
              <a:ext uri="{FF2B5EF4-FFF2-40B4-BE49-F238E27FC236}">
                <a16:creationId xmlns:a16="http://schemas.microsoft.com/office/drawing/2014/main" id="{66A2809B-8F7E-42BF-94F6-745F3AA4C28D}"/>
              </a:ext>
            </a:extLst>
          </p:cNvPr>
          <p:cNvSpPr>
            <a:spLocks noGrp="1" noChangeArrowheads="1"/>
          </p:cNvSpPr>
          <p:nvPr>
            <p:ph type="dt" sz="quarter"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EC41A819-C03F-4DF2-BF8D-E0D69D3C644B}"/>
              </a:ext>
            </a:extLst>
          </p:cNvPr>
          <p:cNvSpPr>
            <a:spLocks noGrp="1" noChangeArrowheads="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DDFC90AE-EC0A-45CA-91ED-32420EA895DE}"/>
              </a:ext>
            </a:extLst>
          </p:cNvPr>
          <p:cNvSpPr>
            <a:spLocks noGrp="1" noChangeArrowheads="1"/>
          </p:cNvSpPr>
          <p:nvPr>
            <p:ph type="sldNum" sz="quarter" idx="12"/>
          </p:nvPr>
        </p:nvSpPr>
        <p:spPr/>
        <p:txBody>
          <a:bodyPr/>
          <a:lstStyle>
            <a:lvl1pPr>
              <a:defRPr/>
            </a:lvl1pPr>
          </a:lstStyle>
          <a:p>
            <a:pPr>
              <a:defRPr/>
            </a:pPr>
            <a:fld id="{97D24875-B25E-497C-8121-ACDD863E5981}" type="slidenum">
              <a:rPr lang="en-US"/>
              <a:pPr>
                <a:defRPr/>
              </a:pPr>
              <a:t>‹#›</a:t>
            </a:fld>
            <a:endParaRPr lang="en-US"/>
          </a:p>
        </p:txBody>
      </p:sp>
    </p:spTree>
    <p:extLst>
      <p:ext uri="{BB962C8B-B14F-4D97-AF65-F5344CB8AC3E}">
        <p14:creationId xmlns:p14="http://schemas.microsoft.com/office/powerpoint/2010/main" val="11813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E5D9B4DC-4E7A-4F03-9702-CFC5D3012A2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7E148F6-6473-4BE1-A485-88EA7FACE6E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FB634DC4-0D5B-4480-B2D5-FB15D45B9887}"/>
              </a:ext>
            </a:extLst>
          </p:cNvPr>
          <p:cNvSpPr>
            <a:spLocks noGrp="1" noChangeArrowheads="1"/>
          </p:cNvSpPr>
          <p:nvPr>
            <p:ph type="sldNum" sz="quarter" idx="12"/>
          </p:nvPr>
        </p:nvSpPr>
        <p:spPr>
          <a:ln/>
        </p:spPr>
        <p:txBody>
          <a:bodyPr/>
          <a:lstStyle>
            <a:lvl1pPr>
              <a:defRPr/>
            </a:lvl1pPr>
          </a:lstStyle>
          <a:p>
            <a:pPr>
              <a:defRPr/>
            </a:pPr>
            <a:fld id="{08680060-B199-48AC-8497-B0ECFE410E83}" type="slidenum">
              <a:rPr lang="en-US"/>
              <a:pPr>
                <a:defRPr/>
              </a:pPr>
              <a:t>‹#›</a:t>
            </a:fld>
            <a:endParaRPr lang="en-US"/>
          </a:p>
        </p:txBody>
      </p:sp>
    </p:spTree>
    <p:extLst>
      <p:ext uri="{BB962C8B-B14F-4D97-AF65-F5344CB8AC3E}">
        <p14:creationId xmlns:p14="http://schemas.microsoft.com/office/powerpoint/2010/main" val="891029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AD975451-3F6D-464D-A503-89237ECC00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72A33970-4765-4BD3-B437-0099DD5E41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3E6D46B2-AFAC-41D2-BB4A-CB747C6979EB}"/>
              </a:ext>
            </a:extLst>
          </p:cNvPr>
          <p:cNvSpPr>
            <a:spLocks noGrp="1" noChangeArrowheads="1"/>
          </p:cNvSpPr>
          <p:nvPr>
            <p:ph type="sldNum" sz="quarter" idx="12"/>
          </p:nvPr>
        </p:nvSpPr>
        <p:spPr>
          <a:ln/>
        </p:spPr>
        <p:txBody>
          <a:bodyPr/>
          <a:lstStyle>
            <a:lvl1pPr>
              <a:defRPr/>
            </a:lvl1pPr>
          </a:lstStyle>
          <a:p>
            <a:pPr>
              <a:defRPr/>
            </a:pPr>
            <a:fld id="{96E8C252-1FAD-457E-B2D3-2067B66E33FE}" type="slidenum">
              <a:rPr lang="en-US"/>
              <a:pPr>
                <a:defRPr/>
              </a:pPr>
              <a:t>‹#›</a:t>
            </a:fld>
            <a:endParaRPr lang="en-US"/>
          </a:p>
        </p:txBody>
      </p:sp>
    </p:spTree>
    <p:extLst>
      <p:ext uri="{BB962C8B-B14F-4D97-AF65-F5344CB8AC3E}">
        <p14:creationId xmlns:p14="http://schemas.microsoft.com/office/powerpoint/2010/main" val="2848608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AE46490B-5775-42F9-BC66-99D8D516379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E2E0E5B5-3711-4F5C-9304-8FE70AE9EA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4F556024-252A-4376-B3BE-24C40C9E703E}"/>
              </a:ext>
            </a:extLst>
          </p:cNvPr>
          <p:cNvSpPr>
            <a:spLocks noGrp="1" noChangeArrowheads="1"/>
          </p:cNvSpPr>
          <p:nvPr>
            <p:ph type="sldNum" sz="quarter" idx="12"/>
          </p:nvPr>
        </p:nvSpPr>
        <p:spPr>
          <a:ln/>
        </p:spPr>
        <p:txBody>
          <a:bodyPr/>
          <a:lstStyle>
            <a:lvl1pPr>
              <a:defRPr/>
            </a:lvl1pPr>
          </a:lstStyle>
          <a:p>
            <a:pPr>
              <a:defRPr/>
            </a:pPr>
            <a:fld id="{5FB1CECD-0702-4776-BE24-DE5CEEA3CB4B}" type="slidenum">
              <a:rPr lang="en-US"/>
              <a:pPr>
                <a:defRPr/>
              </a:pPr>
              <a:t>‹#›</a:t>
            </a:fld>
            <a:endParaRPr lang="en-US"/>
          </a:p>
        </p:txBody>
      </p:sp>
    </p:spTree>
    <p:extLst>
      <p:ext uri="{BB962C8B-B14F-4D97-AF65-F5344CB8AC3E}">
        <p14:creationId xmlns:p14="http://schemas.microsoft.com/office/powerpoint/2010/main" val="1505841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9662CA23-4394-4FF7-BF89-132BFDEC5D2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4B9DF9A8-9CAE-46A3-AFD6-79117AD63C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64BC12B3-534E-4FED-BA7E-ABFE566C0A35}"/>
              </a:ext>
            </a:extLst>
          </p:cNvPr>
          <p:cNvSpPr>
            <a:spLocks noGrp="1" noChangeArrowheads="1"/>
          </p:cNvSpPr>
          <p:nvPr>
            <p:ph type="sldNum" sz="quarter" idx="12"/>
          </p:nvPr>
        </p:nvSpPr>
        <p:spPr>
          <a:ln/>
        </p:spPr>
        <p:txBody>
          <a:bodyPr/>
          <a:lstStyle>
            <a:lvl1pPr>
              <a:defRPr/>
            </a:lvl1pPr>
          </a:lstStyle>
          <a:p>
            <a:pPr>
              <a:defRPr/>
            </a:pPr>
            <a:fld id="{E5929F68-148E-45F0-833C-02596265CB94}" type="slidenum">
              <a:rPr lang="en-US"/>
              <a:pPr>
                <a:defRPr/>
              </a:pPr>
              <a:t>‹#›</a:t>
            </a:fld>
            <a:endParaRPr lang="en-US"/>
          </a:p>
        </p:txBody>
      </p:sp>
    </p:spTree>
    <p:extLst>
      <p:ext uri="{BB962C8B-B14F-4D97-AF65-F5344CB8AC3E}">
        <p14:creationId xmlns:p14="http://schemas.microsoft.com/office/powerpoint/2010/main" val="212990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AEC34FB5-DC6A-4AFB-86D3-135D623A838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B73F8699-679C-473A-A931-AF706DBD00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6B2E558F-3CC6-4E37-8AF4-31BCA1683A79}"/>
              </a:ext>
            </a:extLst>
          </p:cNvPr>
          <p:cNvSpPr>
            <a:spLocks noGrp="1" noChangeArrowheads="1"/>
          </p:cNvSpPr>
          <p:nvPr>
            <p:ph type="sldNum" sz="quarter" idx="12"/>
          </p:nvPr>
        </p:nvSpPr>
        <p:spPr>
          <a:ln/>
        </p:spPr>
        <p:txBody>
          <a:bodyPr/>
          <a:lstStyle>
            <a:lvl1pPr>
              <a:defRPr/>
            </a:lvl1pPr>
          </a:lstStyle>
          <a:p>
            <a:pPr>
              <a:defRPr/>
            </a:pPr>
            <a:fld id="{00DAFB32-44B5-42F5-8A5F-E3433A9583F6}" type="slidenum">
              <a:rPr lang="en-US"/>
              <a:pPr>
                <a:defRPr/>
              </a:pPr>
              <a:t>‹#›</a:t>
            </a:fld>
            <a:endParaRPr lang="en-US"/>
          </a:p>
        </p:txBody>
      </p:sp>
    </p:spTree>
    <p:extLst>
      <p:ext uri="{BB962C8B-B14F-4D97-AF65-F5344CB8AC3E}">
        <p14:creationId xmlns:p14="http://schemas.microsoft.com/office/powerpoint/2010/main" val="1982032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0343C2E3-5B23-43DD-A8EA-38C330722FC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9">
            <a:extLst>
              <a:ext uri="{FF2B5EF4-FFF2-40B4-BE49-F238E27FC236}">
                <a16:creationId xmlns:a16="http://schemas.microsoft.com/office/drawing/2014/main" id="{788F7388-CB97-4C03-99BC-C764C870776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2CF167F8-9FFB-4551-80A7-842F39BF91C5}"/>
              </a:ext>
            </a:extLst>
          </p:cNvPr>
          <p:cNvSpPr>
            <a:spLocks noGrp="1" noChangeArrowheads="1"/>
          </p:cNvSpPr>
          <p:nvPr>
            <p:ph type="sldNum" sz="quarter" idx="12"/>
          </p:nvPr>
        </p:nvSpPr>
        <p:spPr>
          <a:ln/>
        </p:spPr>
        <p:txBody>
          <a:bodyPr/>
          <a:lstStyle>
            <a:lvl1pPr>
              <a:defRPr/>
            </a:lvl1pPr>
          </a:lstStyle>
          <a:p>
            <a:pPr>
              <a:defRPr/>
            </a:pPr>
            <a:fld id="{8A107330-F24C-4AC4-B4EA-A4F8CA2D3201}" type="slidenum">
              <a:rPr lang="en-US"/>
              <a:pPr>
                <a:defRPr/>
              </a:pPr>
              <a:t>‹#›</a:t>
            </a:fld>
            <a:endParaRPr lang="en-US"/>
          </a:p>
        </p:txBody>
      </p:sp>
    </p:spTree>
    <p:extLst>
      <p:ext uri="{BB962C8B-B14F-4D97-AF65-F5344CB8AC3E}">
        <p14:creationId xmlns:p14="http://schemas.microsoft.com/office/powerpoint/2010/main" val="3338832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6E9F5381-B4E8-4BF8-AB63-063A285304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84661EB5-9AC1-428A-8404-B090F9951F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16ADC01E-1600-429B-B1B6-B8EF8FE1265C}"/>
              </a:ext>
            </a:extLst>
          </p:cNvPr>
          <p:cNvSpPr>
            <a:spLocks noGrp="1" noChangeArrowheads="1"/>
          </p:cNvSpPr>
          <p:nvPr>
            <p:ph type="sldNum" sz="quarter" idx="12"/>
          </p:nvPr>
        </p:nvSpPr>
        <p:spPr>
          <a:ln/>
        </p:spPr>
        <p:txBody>
          <a:bodyPr/>
          <a:lstStyle>
            <a:lvl1pPr>
              <a:defRPr/>
            </a:lvl1pPr>
          </a:lstStyle>
          <a:p>
            <a:pPr>
              <a:defRPr/>
            </a:pPr>
            <a:fld id="{6E17E602-74B8-400C-B6A3-8CD8C5EA7692}" type="slidenum">
              <a:rPr lang="en-US"/>
              <a:pPr>
                <a:defRPr/>
              </a:pPr>
              <a:t>‹#›</a:t>
            </a:fld>
            <a:endParaRPr lang="en-US"/>
          </a:p>
        </p:txBody>
      </p:sp>
    </p:spTree>
    <p:extLst>
      <p:ext uri="{BB962C8B-B14F-4D97-AF65-F5344CB8AC3E}">
        <p14:creationId xmlns:p14="http://schemas.microsoft.com/office/powerpoint/2010/main" val="2984173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E9345C80-2F2E-4057-8958-311A636C88B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299FD701-11E9-4C55-91FB-1892CF785F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17564081-BF41-4F51-842C-77D920FE87ED}"/>
              </a:ext>
            </a:extLst>
          </p:cNvPr>
          <p:cNvSpPr>
            <a:spLocks noGrp="1" noChangeArrowheads="1"/>
          </p:cNvSpPr>
          <p:nvPr>
            <p:ph type="sldNum" sz="quarter" idx="12"/>
          </p:nvPr>
        </p:nvSpPr>
        <p:spPr>
          <a:ln/>
        </p:spPr>
        <p:txBody>
          <a:bodyPr/>
          <a:lstStyle>
            <a:lvl1pPr>
              <a:defRPr/>
            </a:lvl1pPr>
          </a:lstStyle>
          <a:p>
            <a:pPr>
              <a:defRPr/>
            </a:pPr>
            <a:fld id="{C133BF73-BCEC-44A5-8094-320B48EABBC6}" type="slidenum">
              <a:rPr lang="en-US"/>
              <a:pPr>
                <a:defRPr/>
              </a:pPr>
              <a:t>‹#›</a:t>
            </a:fld>
            <a:endParaRPr lang="en-US"/>
          </a:p>
        </p:txBody>
      </p:sp>
    </p:spTree>
    <p:extLst>
      <p:ext uri="{BB962C8B-B14F-4D97-AF65-F5344CB8AC3E}">
        <p14:creationId xmlns:p14="http://schemas.microsoft.com/office/powerpoint/2010/main" val="1275427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4324CA85-A0EB-495F-AF1F-D033EAED57C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CAB07B7C-4F39-42E6-8232-F8B2C28124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961E8F37-95B6-41A1-8FEE-DDA32CEB884A}"/>
              </a:ext>
            </a:extLst>
          </p:cNvPr>
          <p:cNvSpPr>
            <a:spLocks noGrp="1" noChangeArrowheads="1"/>
          </p:cNvSpPr>
          <p:nvPr>
            <p:ph type="sldNum" sz="quarter" idx="12"/>
          </p:nvPr>
        </p:nvSpPr>
        <p:spPr>
          <a:ln/>
        </p:spPr>
        <p:txBody>
          <a:bodyPr/>
          <a:lstStyle>
            <a:lvl1pPr>
              <a:defRPr/>
            </a:lvl1pPr>
          </a:lstStyle>
          <a:p>
            <a:pPr>
              <a:defRPr/>
            </a:pPr>
            <a:fld id="{12598756-4D08-4E64-94B6-73B603901E2D}" type="slidenum">
              <a:rPr lang="en-US"/>
              <a:pPr>
                <a:defRPr/>
              </a:pPr>
              <a:t>‹#›</a:t>
            </a:fld>
            <a:endParaRPr lang="en-US"/>
          </a:p>
        </p:txBody>
      </p:sp>
    </p:spTree>
    <p:extLst>
      <p:ext uri="{BB962C8B-B14F-4D97-AF65-F5344CB8AC3E}">
        <p14:creationId xmlns:p14="http://schemas.microsoft.com/office/powerpoint/2010/main" val="423651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F4F2EDAB-B6E5-4CD1-9E85-4443603071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87E1164-61D0-446C-AA1A-20E0B0DB62C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B6BAE2F7-DC46-4C82-87CD-93E540EAC613}"/>
              </a:ext>
            </a:extLst>
          </p:cNvPr>
          <p:cNvSpPr>
            <a:spLocks noGrp="1" noChangeArrowheads="1"/>
          </p:cNvSpPr>
          <p:nvPr>
            <p:ph type="sldNum" sz="quarter" idx="12"/>
          </p:nvPr>
        </p:nvSpPr>
        <p:spPr>
          <a:ln/>
        </p:spPr>
        <p:txBody>
          <a:bodyPr/>
          <a:lstStyle>
            <a:lvl1pPr>
              <a:defRPr/>
            </a:lvl1pPr>
          </a:lstStyle>
          <a:p>
            <a:pPr>
              <a:defRPr/>
            </a:pPr>
            <a:fld id="{B844AFEC-55B4-4DC5-A155-FE8827D3F300}" type="slidenum">
              <a:rPr lang="en-US"/>
              <a:pPr>
                <a:defRPr/>
              </a:pPr>
              <a:t>‹#›</a:t>
            </a:fld>
            <a:endParaRPr lang="en-US"/>
          </a:p>
        </p:txBody>
      </p:sp>
    </p:spTree>
    <p:extLst>
      <p:ext uri="{BB962C8B-B14F-4D97-AF65-F5344CB8AC3E}">
        <p14:creationId xmlns:p14="http://schemas.microsoft.com/office/powerpoint/2010/main" val="1127680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1619965-C7EC-4D2D-82FD-9F25069272A5}"/>
              </a:ext>
            </a:extLst>
          </p:cNvPr>
          <p:cNvGrpSpPr>
            <a:grpSpLocks/>
          </p:cNvGrpSpPr>
          <p:nvPr/>
        </p:nvGrpSpPr>
        <p:grpSpPr bwMode="auto">
          <a:xfrm>
            <a:off x="0" y="1"/>
            <a:ext cx="12192000" cy="6856413"/>
            <a:chOff x="0" y="0"/>
            <a:chExt cx="5760" cy="4319"/>
          </a:xfrm>
        </p:grpSpPr>
        <p:sp>
          <p:nvSpPr>
            <p:cNvPr id="5" name="Freeform 3">
              <a:extLst>
                <a:ext uri="{FF2B5EF4-FFF2-40B4-BE49-F238E27FC236}">
                  <a16:creationId xmlns:a16="http://schemas.microsoft.com/office/drawing/2014/main" id="{A1B64E9A-35FB-477F-BCC4-1991E8D9748C}"/>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6" name="Freeform 4">
              <a:extLst>
                <a:ext uri="{FF2B5EF4-FFF2-40B4-BE49-F238E27FC236}">
                  <a16:creationId xmlns:a16="http://schemas.microsoft.com/office/drawing/2014/main" id="{6BA48F20-4ADC-4E6C-B295-1C0A455D2EDB}"/>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7" name="Freeform 5">
              <a:extLst>
                <a:ext uri="{FF2B5EF4-FFF2-40B4-BE49-F238E27FC236}">
                  <a16:creationId xmlns:a16="http://schemas.microsoft.com/office/drawing/2014/main" id="{C99E8397-1DA9-4704-968C-461790EB9FA4}"/>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8" name="Freeform 6">
              <a:extLst>
                <a:ext uri="{FF2B5EF4-FFF2-40B4-BE49-F238E27FC236}">
                  <a16:creationId xmlns:a16="http://schemas.microsoft.com/office/drawing/2014/main" id="{8FF91BF8-6FEC-408C-8E94-EF8462F57E23}"/>
                </a:ext>
              </a:extLst>
            </p:cNvPr>
            <p:cNvSpPr>
              <a:spLocks/>
            </p:cNvSpPr>
            <p:nvPr/>
          </p:nvSpPr>
          <p:spPr bwMode="hidden">
            <a:xfrm>
              <a:off x="4038" y="3577"/>
              <a:ext cx="1720" cy="65"/>
            </a:xfrm>
            <a:custGeom>
              <a:avLst/>
              <a:gdLst>
                <a:gd name="T0" fmla="*/ 1666 w 1722"/>
                <a:gd name="T1" fmla="*/ 38 h 66"/>
                <a:gd name="T2" fmla="*/ 1666 w 1722"/>
                <a:gd name="T3" fmla="*/ 33 h 66"/>
                <a:gd name="T4" fmla="*/ 0 w 1722"/>
                <a:gd name="T5" fmla="*/ 0 h 66"/>
                <a:gd name="T6" fmla="*/ 0 w 1722"/>
                <a:gd name="T7" fmla="*/ 33 h 66"/>
                <a:gd name="T8" fmla="*/ 1666 w 1722"/>
                <a:gd name="T9" fmla="*/ 38 h 66"/>
                <a:gd name="T10" fmla="*/ 1666 w 1722"/>
                <a:gd name="T11" fmla="*/ 38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9" name="Freeform 7">
              <a:extLst>
                <a:ext uri="{FF2B5EF4-FFF2-40B4-BE49-F238E27FC236}">
                  <a16:creationId xmlns:a16="http://schemas.microsoft.com/office/drawing/2014/main" id="{BA0C4458-8C4C-4B3C-A6EF-0DAD219D6838}"/>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10" name="Freeform 8">
              <a:extLst>
                <a:ext uri="{FF2B5EF4-FFF2-40B4-BE49-F238E27FC236}">
                  <a16:creationId xmlns:a16="http://schemas.microsoft.com/office/drawing/2014/main" id="{490AC649-EC9B-45F7-897E-4AFCFF8B937E}"/>
                </a:ext>
              </a:extLst>
            </p:cNvPr>
            <p:cNvSpPr>
              <a:spLocks/>
            </p:cNvSpPr>
            <p:nvPr/>
          </p:nvSpPr>
          <p:spPr bwMode="hidden">
            <a:xfrm>
              <a:off x="4784" y="3702"/>
              <a:ext cx="974" cy="101"/>
            </a:xfrm>
            <a:custGeom>
              <a:avLst/>
              <a:gdLst>
                <a:gd name="T0" fmla="*/ 947 w 975"/>
                <a:gd name="T1" fmla="*/ 48 h 101"/>
                <a:gd name="T2" fmla="*/ 947 w 975"/>
                <a:gd name="T3" fmla="*/ 0 h 101"/>
                <a:gd name="T4" fmla="*/ 0 w 975"/>
                <a:gd name="T5" fmla="*/ 24 h 101"/>
                <a:gd name="T6" fmla="*/ 0 w 975"/>
                <a:gd name="T7" fmla="*/ 101 h 101"/>
                <a:gd name="T8" fmla="*/ 947 w 975"/>
                <a:gd name="T9" fmla="*/ 48 h 101"/>
                <a:gd name="T10" fmla="*/ 94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1" name="Freeform 9">
              <a:extLst>
                <a:ext uri="{FF2B5EF4-FFF2-40B4-BE49-F238E27FC236}">
                  <a16:creationId xmlns:a16="http://schemas.microsoft.com/office/drawing/2014/main" id="{33123F5E-5830-4810-B16D-B1CAE6FFB236}"/>
                </a:ext>
              </a:extLst>
            </p:cNvPr>
            <p:cNvSpPr>
              <a:spLocks/>
            </p:cNvSpPr>
            <p:nvPr/>
          </p:nvSpPr>
          <p:spPr bwMode="hidden">
            <a:xfrm>
              <a:off x="3619" y="3815"/>
              <a:ext cx="2139" cy="198"/>
            </a:xfrm>
            <a:custGeom>
              <a:avLst/>
              <a:gdLst>
                <a:gd name="T0" fmla="*/ 2085 w 2141"/>
                <a:gd name="T1" fmla="*/ 0 h 198"/>
                <a:gd name="T2" fmla="*/ 0 w 2141"/>
                <a:gd name="T3" fmla="*/ 156 h 198"/>
                <a:gd name="T4" fmla="*/ 0 w 2141"/>
                <a:gd name="T5" fmla="*/ 198 h 198"/>
                <a:gd name="T6" fmla="*/ 2085 w 2141"/>
                <a:gd name="T7" fmla="*/ 0 h 198"/>
                <a:gd name="T8" fmla="*/ 208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2" name="Freeform 10">
              <a:extLst>
                <a:ext uri="{FF2B5EF4-FFF2-40B4-BE49-F238E27FC236}">
                  <a16:creationId xmlns:a16="http://schemas.microsoft.com/office/drawing/2014/main" id="{FAF22115-31FC-42FF-B932-628F77FEB882}"/>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13" name="Freeform 11">
              <a:extLst>
                <a:ext uri="{FF2B5EF4-FFF2-40B4-BE49-F238E27FC236}">
                  <a16:creationId xmlns:a16="http://schemas.microsoft.com/office/drawing/2014/main" id="{78939595-367A-423A-BE6A-FFB29963C2B4}"/>
                </a:ext>
              </a:extLst>
            </p:cNvPr>
            <p:cNvSpPr>
              <a:spLocks/>
            </p:cNvSpPr>
            <p:nvPr/>
          </p:nvSpPr>
          <p:spPr bwMode="hidden">
            <a:xfrm>
              <a:off x="2097" y="4043"/>
              <a:ext cx="2514" cy="276"/>
            </a:xfrm>
            <a:custGeom>
              <a:avLst/>
              <a:gdLst>
                <a:gd name="T0" fmla="*/ 2098 w 2517"/>
                <a:gd name="T1" fmla="*/ 276 h 276"/>
                <a:gd name="T2" fmla="*/ 2433 w 2517"/>
                <a:gd name="T3" fmla="*/ 204 h 276"/>
                <a:gd name="T4" fmla="*/ 2176 w 2517"/>
                <a:gd name="T5" fmla="*/ 0 h 276"/>
                <a:gd name="T6" fmla="*/ 0 w 2517"/>
                <a:gd name="T7" fmla="*/ 276 h 276"/>
                <a:gd name="T8" fmla="*/ 2098 w 2517"/>
                <a:gd name="T9" fmla="*/ 276 h 276"/>
                <a:gd name="T10" fmla="*/ 2098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4" name="Freeform 12">
              <a:extLst>
                <a:ext uri="{FF2B5EF4-FFF2-40B4-BE49-F238E27FC236}">
                  <a16:creationId xmlns:a16="http://schemas.microsoft.com/office/drawing/2014/main" id="{593BC756-68CB-4823-8D40-671561FC452A}"/>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latin typeface="Arial" charset="0"/>
              </a:endParaRPr>
            </a:p>
          </p:txBody>
        </p:sp>
        <p:sp>
          <p:nvSpPr>
            <p:cNvPr id="15" name="Freeform 13">
              <a:extLst>
                <a:ext uri="{FF2B5EF4-FFF2-40B4-BE49-F238E27FC236}">
                  <a16:creationId xmlns:a16="http://schemas.microsoft.com/office/drawing/2014/main" id="{9CD09979-A9F4-41D5-B5C6-697D2C54B340}"/>
                </a:ext>
              </a:extLst>
            </p:cNvPr>
            <p:cNvSpPr>
              <a:spLocks/>
            </p:cNvSpPr>
            <p:nvPr/>
          </p:nvSpPr>
          <p:spPr bwMode="hidden">
            <a:xfrm>
              <a:off x="5030" y="3151"/>
              <a:ext cx="728" cy="240"/>
            </a:xfrm>
            <a:custGeom>
              <a:avLst/>
              <a:gdLst>
                <a:gd name="T0" fmla="*/ 701 w 729"/>
                <a:gd name="T1" fmla="*/ 240 h 240"/>
                <a:gd name="T2" fmla="*/ 0 w 729"/>
                <a:gd name="T3" fmla="*/ 0 h 240"/>
                <a:gd name="T4" fmla="*/ 0 w 729"/>
                <a:gd name="T5" fmla="*/ 6 h 240"/>
                <a:gd name="T6" fmla="*/ 701 w 729"/>
                <a:gd name="T7" fmla="*/ 240 h 240"/>
                <a:gd name="T8" fmla="*/ 70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6" name="Freeform 14">
              <a:extLst>
                <a:ext uri="{FF2B5EF4-FFF2-40B4-BE49-F238E27FC236}">
                  <a16:creationId xmlns:a16="http://schemas.microsoft.com/office/drawing/2014/main" id="{4612D80A-B921-474B-ADA4-19A3700D62E5}"/>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7" name="Freeform 15">
              <a:extLst>
                <a:ext uri="{FF2B5EF4-FFF2-40B4-BE49-F238E27FC236}">
                  <a16:creationId xmlns:a16="http://schemas.microsoft.com/office/drawing/2014/main" id="{7A21D75B-034D-4183-9653-602B1B8EB4C7}"/>
                </a:ext>
              </a:extLst>
            </p:cNvPr>
            <p:cNvSpPr>
              <a:spLocks/>
            </p:cNvSpPr>
            <p:nvPr/>
          </p:nvSpPr>
          <p:spPr bwMode="hidden">
            <a:xfrm>
              <a:off x="5030" y="3049"/>
              <a:ext cx="728" cy="318"/>
            </a:xfrm>
            <a:custGeom>
              <a:avLst/>
              <a:gdLst>
                <a:gd name="T0" fmla="*/ 701 w 729"/>
                <a:gd name="T1" fmla="*/ 318 h 318"/>
                <a:gd name="T2" fmla="*/ 701 w 729"/>
                <a:gd name="T3" fmla="*/ 312 h 318"/>
                <a:gd name="T4" fmla="*/ 0 w 729"/>
                <a:gd name="T5" fmla="*/ 0 h 318"/>
                <a:gd name="T6" fmla="*/ 0 w 729"/>
                <a:gd name="T7" fmla="*/ 54 h 318"/>
                <a:gd name="T8" fmla="*/ 701 w 729"/>
                <a:gd name="T9" fmla="*/ 318 h 318"/>
                <a:gd name="T10" fmla="*/ 70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8" name="Freeform 16">
              <a:extLst>
                <a:ext uri="{FF2B5EF4-FFF2-40B4-BE49-F238E27FC236}">
                  <a16:creationId xmlns:a16="http://schemas.microsoft.com/office/drawing/2014/main" id="{C20DA3A3-6747-4395-AF8B-40350A6643CC}"/>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19" name="Freeform 17">
              <a:extLst>
                <a:ext uri="{FF2B5EF4-FFF2-40B4-BE49-F238E27FC236}">
                  <a16:creationId xmlns:a16="http://schemas.microsoft.com/office/drawing/2014/main" id="{6D0DDF22-9C7A-4A60-B866-495746881B4C}"/>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0" name="Freeform 18">
              <a:extLst>
                <a:ext uri="{FF2B5EF4-FFF2-40B4-BE49-F238E27FC236}">
                  <a16:creationId xmlns:a16="http://schemas.microsoft.com/office/drawing/2014/main" id="{A6A40364-8DEC-44F5-A3B0-46699302E5BF}"/>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latin typeface="Arial" charset="0"/>
              </a:endParaRPr>
            </a:p>
          </p:txBody>
        </p:sp>
        <p:sp>
          <p:nvSpPr>
            <p:cNvPr id="21" name="Freeform 19">
              <a:extLst>
                <a:ext uri="{FF2B5EF4-FFF2-40B4-BE49-F238E27FC236}">
                  <a16:creationId xmlns:a16="http://schemas.microsoft.com/office/drawing/2014/main" id="{E08787A4-F9D5-424D-B116-7D5815CC16A2}"/>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2" name="Freeform 20">
              <a:extLst>
                <a:ext uri="{FF2B5EF4-FFF2-40B4-BE49-F238E27FC236}">
                  <a16:creationId xmlns:a16="http://schemas.microsoft.com/office/drawing/2014/main" id="{D4D7D144-CB1D-4B0E-9740-E1A258A7F0D9}"/>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3" name="Freeform 21">
              <a:extLst>
                <a:ext uri="{FF2B5EF4-FFF2-40B4-BE49-F238E27FC236}">
                  <a16:creationId xmlns:a16="http://schemas.microsoft.com/office/drawing/2014/main" id="{21B22CD6-CA6B-43BA-9BF9-CF7F63072B3B}"/>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4" name="Freeform 22">
              <a:extLst>
                <a:ext uri="{FF2B5EF4-FFF2-40B4-BE49-F238E27FC236}">
                  <a16:creationId xmlns:a16="http://schemas.microsoft.com/office/drawing/2014/main" id="{716F1F94-1630-4425-A505-D25D5F8A8D90}"/>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25" name="Freeform 23">
              <a:extLst>
                <a:ext uri="{FF2B5EF4-FFF2-40B4-BE49-F238E27FC236}">
                  <a16:creationId xmlns:a16="http://schemas.microsoft.com/office/drawing/2014/main" id="{C40281E6-35D7-4E11-AC88-CA52BE79C61C}"/>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26" name="Freeform 24">
              <a:extLst>
                <a:ext uri="{FF2B5EF4-FFF2-40B4-BE49-F238E27FC236}">
                  <a16:creationId xmlns:a16="http://schemas.microsoft.com/office/drawing/2014/main" id="{DA5D8719-458B-40FE-AA59-E1C9AAFE1E74}"/>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latin typeface="Arial" charset="0"/>
              </a:endParaRPr>
            </a:p>
          </p:txBody>
        </p:sp>
        <p:sp>
          <p:nvSpPr>
            <p:cNvPr id="27" name="Freeform 25">
              <a:extLst>
                <a:ext uri="{FF2B5EF4-FFF2-40B4-BE49-F238E27FC236}">
                  <a16:creationId xmlns:a16="http://schemas.microsoft.com/office/drawing/2014/main" id="{1F06E0D3-26AF-4169-B6F4-83BC144ECF3D}"/>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28" name="Freeform 26">
              <a:extLst>
                <a:ext uri="{FF2B5EF4-FFF2-40B4-BE49-F238E27FC236}">
                  <a16:creationId xmlns:a16="http://schemas.microsoft.com/office/drawing/2014/main" id="{335CA8BF-672E-4B41-84B0-9DCDBA193300}"/>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29" name="Freeform 27">
              <a:extLst>
                <a:ext uri="{FF2B5EF4-FFF2-40B4-BE49-F238E27FC236}">
                  <a16:creationId xmlns:a16="http://schemas.microsoft.com/office/drawing/2014/main" id="{4DAB9943-3C18-44AF-A3E1-A5600022AAB4}"/>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0" name="Freeform 28">
              <a:extLst>
                <a:ext uri="{FF2B5EF4-FFF2-40B4-BE49-F238E27FC236}">
                  <a16:creationId xmlns:a16="http://schemas.microsoft.com/office/drawing/2014/main" id="{40D6D557-0C11-4D49-9A14-E721842CB301}"/>
                </a:ext>
              </a:extLst>
            </p:cNvPr>
            <p:cNvSpPr>
              <a:spLocks/>
            </p:cNvSpPr>
            <p:nvPr/>
          </p:nvSpPr>
          <p:spPr bwMode="hidden">
            <a:xfrm>
              <a:off x="5698" y="653"/>
              <a:ext cx="60" cy="311"/>
            </a:xfrm>
            <a:custGeom>
              <a:avLst/>
              <a:gdLst>
                <a:gd name="T0" fmla="*/ 0 w 60"/>
                <a:gd name="T1" fmla="*/ 144 h 312"/>
                <a:gd name="T2" fmla="*/ 60 w 60"/>
                <a:gd name="T3" fmla="*/ 28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1" name="Freeform 29">
              <a:extLst>
                <a:ext uri="{FF2B5EF4-FFF2-40B4-BE49-F238E27FC236}">
                  <a16:creationId xmlns:a16="http://schemas.microsoft.com/office/drawing/2014/main" id="{D215BE73-CD22-4077-B042-2EA068B45496}"/>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2" name="Freeform 30">
              <a:extLst>
                <a:ext uri="{FF2B5EF4-FFF2-40B4-BE49-F238E27FC236}">
                  <a16:creationId xmlns:a16="http://schemas.microsoft.com/office/drawing/2014/main" id="{7AAD6E82-E7EE-447D-873E-6EB147B7DA07}"/>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33" name="Freeform 31">
              <a:extLst>
                <a:ext uri="{FF2B5EF4-FFF2-40B4-BE49-F238E27FC236}">
                  <a16:creationId xmlns:a16="http://schemas.microsoft.com/office/drawing/2014/main" id="{1B112DE1-3D0A-4724-B0D8-1C0E2F82ABF1}"/>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4" name="Freeform 32">
              <a:extLst>
                <a:ext uri="{FF2B5EF4-FFF2-40B4-BE49-F238E27FC236}">
                  <a16:creationId xmlns:a16="http://schemas.microsoft.com/office/drawing/2014/main" id="{464CD927-EAD6-43F8-9CF2-864D30C5F4C1}"/>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35" name="Freeform 33">
              <a:extLst>
                <a:ext uri="{FF2B5EF4-FFF2-40B4-BE49-F238E27FC236}">
                  <a16:creationId xmlns:a16="http://schemas.microsoft.com/office/drawing/2014/main" id="{060B9BFA-F82C-42F2-98C0-52A68F3B2DF3}"/>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6" name="Freeform 34">
              <a:extLst>
                <a:ext uri="{FF2B5EF4-FFF2-40B4-BE49-F238E27FC236}">
                  <a16:creationId xmlns:a16="http://schemas.microsoft.com/office/drawing/2014/main" id="{EFA95358-0952-4A18-A848-5FF91243F955}"/>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7" name="Freeform 35">
              <a:extLst>
                <a:ext uri="{FF2B5EF4-FFF2-40B4-BE49-F238E27FC236}">
                  <a16:creationId xmlns:a16="http://schemas.microsoft.com/office/drawing/2014/main" id="{4165CB78-D3DD-49C7-B0CB-05D156001BC6}"/>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38" name="Freeform 36">
              <a:extLst>
                <a:ext uri="{FF2B5EF4-FFF2-40B4-BE49-F238E27FC236}">
                  <a16:creationId xmlns:a16="http://schemas.microsoft.com/office/drawing/2014/main" id="{329E8FA3-504A-4277-A4C6-11FC9191EFE2}"/>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39" name="Freeform 37">
              <a:extLst>
                <a:ext uri="{FF2B5EF4-FFF2-40B4-BE49-F238E27FC236}">
                  <a16:creationId xmlns:a16="http://schemas.microsoft.com/office/drawing/2014/main" id="{EF7A0CC9-AB85-4308-96DE-550320020614}"/>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0" name="Freeform 38">
              <a:extLst>
                <a:ext uri="{FF2B5EF4-FFF2-40B4-BE49-F238E27FC236}">
                  <a16:creationId xmlns:a16="http://schemas.microsoft.com/office/drawing/2014/main" id="{38D32C63-9B1A-42B4-AA43-D9A58512C1B7}"/>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grpSp>
          <p:nvGrpSpPr>
            <p:cNvPr id="41" name="Group 39">
              <a:extLst>
                <a:ext uri="{FF2B5EF4-FFF2-40B4-BE49-F238E27FC236}">
                  <a16:creationId xmlns:a16="http://schemas.microsoft.com/office/drawing/2014/main" id="{E2F51154-8F20-4BDD-80CD-5DC10054949E}"/>
                </a:ext>
              </a:extLst>
            </p:cNvPr>
            <p:cNvGrpSpPr>
              <a:grpSpLocks/>
            </p:cNvGrpSpPr>
            <p:nvPr userDrawn="1"/>
          </p:nvGrpSpPr>
          <p:grpSpPr bwMode="auto">
            <a:xfrm>
              <a:off x="0" y="1632"/>
              <a:ext cx="5758" cy="1858"/>
              <a:chOff x="0" y="1632"/>
              <a:chExt cx="5758" cy="1858"/>
            </a:xfrm>
          </p:grpSpPr>
          <p:sp>
            <p:nvSpPr>
              <p:cNvPr id="42" name="Freeform 40">
                <a:extLst>
                  <a:ext uri="{FF2B5EF4-FFF2-40B4-BE49-F238E27FC236}">
                    <a16:creationId xmlns:a16="http://schemas.microsoft.com/office/drawing/2014/main" id="{D5182473-9E2F-429C-B9B7-D58DD2A6C9B8}"/>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3" name="Freeform 41">
                <a:extLst>
                  <a:ext uri="{FF2B5EF4-FFF2-40B4-BE49-F238E27FC236}">
                    <a16:creationId xmlns:a16="http://schemas.microsoft.com/office/drawing/2014/main" id="{9DFC91AC-0B6F-498D-B141-52361FF96E51}"/>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latin typeface="Arial" charset="0"/>
                </a:endParaRPr>
              </a:p>
            </p:txBody>
          </p:sp>
        </p:grpSp>
      </p:grpSp>
      <p:sp>
        <p:nvSpPr>
          <p:cNvPr id="5162" name="Rectangle 42"/>
          <p:cNvSpPr>
            <a:spLocks noGrp="1" noChangeArrowheads="1"/>
          </p:cNvSpPr>
          <p:nvPr>
            <p:ph type="ctrTitle" sz="quarter"/>
          </p:nvPr>
        </p:nvSpPr>
        <p:spPr>
          <a:xfrm>
            <a:off x="609600" y="1600200"/>
            <a:ext cx="10972800" cy="1828800"/>
          </a:xfrm>
        </p:spPr>
        <p:txBody>
          <a:bodyPr/>
          <a:lstStyle>
            <a:lvl1pPr>
              <a:defRPr sz="4800"/>
            </a:lvl1pPr>
          </a:lstStyle>
          <a:p>
            <a:r>
              <a:rPr lang="en-US"/>
              <a:t>Click to edit Master title style</a:t>
            </a:r>
          </a:p>
        </p:txBody>
      </p:sp>
      <p:sp>
        <p:nvSpPr>
          <p:cNvPr id="5163" name="Rectangle 43"/>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sz="3600"/>
            </a:lvl1pPr>
          </a:lstStyle>
          <a:p>
            <a:r>
              <a:rPr lang="en-US"/>
              <a:t>Click to edit Master subtitle style</a:t>
            </a:r>
          </a:p>
        </p:txBody>
      </p:sp>
      <p:sp>
        <p:nvSpPr>
          <p:cNvPr id="44" name="Rectangle 44">
            <a:extLst>
              <a:ext uri="{FF2B5EF4-FFF2-40B4-BE49-F238E27FC236}">
                <a16:creationId xmlns:a16="http://schemas.microsoft.com/office/drawing/2014/main" id="{320D2926-B13B-4CDB-95B7-27F9B1EE05B5}"/>
              </a:ext>
            </a:extLst>
          </p:cNvPr>
          <p:cNvSpPr>
            <a:spLocks noGrp="1" noChangeArrowheads="1"/>
          </p:cNvSpPr>
          <p:nvPr>
            <p:ph type="dt" sz="quarter" idx="10"/>
          </p:nvPr>
        </p:nvSpPr>
        <p:spPr/>
        <p:txBody>
          <a:bodyPr/>
          <a:lstStyle>
            <a:lvl1pPr>
              <a:defRPr/>
            </a:lvl1pPr>
          </a:lstStyle>
          <a:p>
            <a:pPr>
              <a:defRPr/>
            </a:pPr>
            <a:endParaRPr lang="en-US"/>
          </a:p>
        </p:txBody>
      </p:sp>
      <p:sp>
        <p:nvSpPr>
          <p:cNvPr id="45" name="Rectangle 45">
            <a:extLst>
              <a:ext uri="{FF2B5EF4-FFF2-40B4-BE49-F238E27FC236}">
                <a16:creationId xmlns:a16="http://schemas.microsoft.com/office/drawing/2014/main" id="{46117E69-D386-4B5D-A19F-6C72EEB7DA55}"/>
              </a:ext>
            </a:extLst>
          </p:cNvPr>
          <p:cNvSpPr>
            <a:spLocks noGrp="1" noChangeArrowheads="1"/>
          </p:cNvSpPr>
          <p:nvPr>
            <p:ph type="ftr" sz="quarter" idx="11"/>
          </p:nvPr>
        </p:nvSpPr>
        <p:spPr/>
        <p:txBody>
          <a:bodyPr/>
          <a:lstStyle>
            <a:lvl1pPr>
              <a:defRPr/>
            </a:lvl1pPr>
          </a:lstStyle>
          <a:p>
            <a:pPr>
              <a:defRPr/>
            </a:pPr>
            <a:endParaRPr lang="en-US"/>
          </a:p>
        </p:txBody>
      </p:sp>
      <p:sp>
        <p:nvSpPr>
          <p:cNvPr id="46" name="Rectangle 46">
            <a:extLst>
              <a:ext uri="{FF2B5EF4-FFF2-40B4-BE49-F238E27FC236}">
                <a16:creationId xmlns:a16="http://schemas.microsoft.com/office/drawing/2014/main" id="{CAD3EC61-AED8-428F-9364-089CBEE7BA34}"/>
              </a:ext>
            </a:extLst>
          </p:cNvPr>
          <p:cNvSpPr>
            <a:spLocks noGrp="1" noChangeArrowheads="1"/>
          </p:cNvSpPr>
          <p:nvPr>
            <p:ph type="sldNum" sz="quarter" idx="12"/>
          </p:nvPr>
        </p:nvSpPr>
        <p:spPr/>
        <p:txBody>
          <a:bodyPr/>
          <a:lstStyle>
            <a:lvl1pPr>
              <a:defRPr/>
            </a:lvl1pPr>
          </a:lstStyle>
          <a:p>
            <a:pPr>
              <a:defRPr/>
            </a:pPr>
            <a:fld id="{12E831B1-86ED-48A3-A7B1-A212577E0320}" type="slidenum">
              <a:rPr lang="en-US" altLang="en-US"/>
              <a:pPr>
                <a:defRPr/>
              </a:pPr>
              <a:t>‹#›</a:t>
            </a:fld>
            <a:endParaRPr lang="en-US" altLang="en-US"/>
          </a:p>
        </p:txBody>
      </p:sp>
    </p:spTree>
    <p:extLst>
      <p:ext uri="{BB962C8B-B14F-4D97-AF65-F5344CB8AC3E}">
        <p14:creationId xmlns:p14="http://schemas.microsoft.com/office/powerpoint/2010/main" val="1953365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CD42C93D-5FDB-401C-85CB-A3BC49D808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0311A35F-37EF-4513-8D4E-44AA57DBA90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6">
            <a:extLst>
              <a:ext uri="{FF2B5EF4-FFF2-40B4-BE49-F238E27FC236}">
                <a16:creationId xmlns:a16="http://schemas.microsoft.com/office/drawing/2014/main" id="{12AE61E1-A23E-4936-BAF5-A42E5F6066ED}"/>
              </a:ext>
            </a:extLst>
          </p:cNvPr>
          <p:cNvSpPr>
            <a:spLocks noGrp="1" noChangeArrowheads="1"/>
          </p:cNvSpPr>
          <p:nvPr>
            <p:ph type="sldNum" sz="quarter" idx="12"/>
          </p:nvPr>
        </p:nvSpPr>
        <p:spPr>
          <a:ln/>
        </p:spPr>
        <p:txBody>
          <a:bodyPr/>
          <a:lstStyle>
            <a:lvl1pPr>
              <a:defRPr/>
            </a:lvl1pPr>
          </a:lstStyle>
          <a:p>
            <a:pPr>
              <a:defRPr/>
            </a:pPr>
            <a:fld id="{CC452502-0CF4-42B3-B060-496C7B96D564}" type="slidenum">
              <a:rPr lang="en-US" altLang="en-US"/>
              <a:pPr>
                <a:defRPr/>
              </a:pPr>
              <a:t>‹#›</a:t>
            </a:fld>
            <a:endParaRPr lang="en-US" altLang="en-US"/>
          </a:p>
        </p:txBody>
      </p:sp>
    </p:spTree>
    <p:extLst>
      <p:ext uri="{BB962C8B-B14F-4D97-AF65-F5344CB8AC3E}">
        <p14:creationId xmlns:p14="http://schemas.microsoft.com/office/powerpoint/2010/main" val="3158189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4">
            <a:extLst>
              <a:ext uri="{FF2B5EF4-FFF2-40B4-BE49-F238E27FC236}">
                <a16:creationId xmlns:a16="http://schemas.microsoft.com/office/drawing/2014/main" id="{5B0F7969-D0D8-4D1C-8585-1582FA582F3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FE5F25B8-F410-45E1-9BB0-64C1EF45DD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6">
            <a:extLst>
              <a:ext uri="{FF2B5EF4-FFF2-40B4-BE49-F238E27FC236}">
                <a16:creationId xmlns:a16="http://schemas.microsoft.com/office/drawing/2014/main" id="{B4B73735-E167-48A8-8654-FBFDA0DDEEEF}"/>
              </a:ext>
            </a:extLst>
          </p:cNvPr>
          <p:cNvSpPr>
            <a:spLocks noGrp="1" noChangeArrowheads="1"/>
          </p:cNvSpPr>
          <p:nvPr>
            <p:ph type="sldNum" sz="quarter" idx="12"/>
          </p:nvPr>
        </p:nvSpPr>
        <p:spPr>
          <a:ln/>
        </p:spPr>
        <p:txBody>
          <a:bodyPr/>
          <a:lstStyle>
            <a:lvl1pPr>
              <a:defRPr/>
            </a:lvl1pPr>
          </a:lstStyle>
          <a:p>
            <a:pPr>
              <a:defRPr/>
            </a:pPr>
            <a:fld id="{3120F7D0-B168-4894-B5E9-189D3C125AE6}" type="slidenum">
              <a:rPr lang="en-US" altLang="en-US"/>
              <a:pPr>
                <a:defRPr/>
              </a:pPr>
              <a:t>‹#›</a:t>
            </a:fld>
            <a:endParaRPr lang="en-US" altLang="en-US"/>
          </a:p>
        </p:txBody>
      </p:sp>
    </p:spTree>
    <p:extLst>
      <p:ext uri="{BB962C8B-B14F-4D97-AF65-F5344CB8AC3E}">
        <p14:creationId xmlns:p14="http://schemas.microsoft.com/office/powerpoint/2010/main" val="3819451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6BA0DF9D-5428-49B1-ACE4-1AF38EB4ECE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5E3FF3B6-3177-4B8F-A0BF-BAD849C2D5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6">
            <a:extLst>
              <a:ext uri="{FF2B5EF4-FFF2-40B4-BE49-F238E27FC236}">
                <a16:creationId xmlns:a16="http://schemas.microsoft.com/office/drawing/2014/main" id="{DC4B2F70-CC31-4013-AAF3-FE6645C4677E}"/>
              </a:ext>
            </a:extLst>
          </p:cNvPr>
          <p:cNvSpPr>
            <a:spLocks noGrp="1" noChangeArrowheads="1"/>
          </p:cNvSpPr>
          <p:nvPr>
            <p:ph type="sldNum" sz="quarter" idx="12"/>
          </p:nvPr>
        </p:nvSpPr>
        <p:spPr>
          <a:ln/>
        </p:spPr>
        <p:txBody>
          <a:bodyPr/>
          <a:lstStyle>
            <a:lvl1pPr>
              <a:defRPr/>
            </a:lvl1pPr>
          </a:lstStyle>
          <a:p>
            <a:pPr>
              <a:defRPr/>
            </a:pPr>
            <a:fld id="{93DC680A-DFA5-401E-8A2A-18FC0953C63F}" type="slidenum">
              <a:rPr lang="en-US" altLang="en-US"/>
              <a:pPr>
                <a:defRPr/>
              </a:pPr>
              <a:t>‹#›</a:t>
            </a:fld>
            <a:endParaRPr lang="en-US" altLang="en-US"/>
          </a:p>
        </p:txBody>
      </p:sp>
    </p:spTree>
    <p:extLst>
      <p:ext uri="{BB962C8B-B14F-4D97-AF65-F5344CB8AC3E}">
        <p14:creationId xmlns:p14="http://schemas.microsoft.com/office/powerpoint/2010/main" val="985767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4">
            <a:extLst>
              <a:ext uri="{FF2B5EF4-FFF2-40B4-BE49-F238E27FC236}">
                <a16:creationId xmlns:a16="http://schemas.microsoft.com/office/drawing/2014/main" id="{7B28EB1A-9C34-4435-8BE1-D8706F6FA79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45">
            <a:extLst>
              <a:ext uri="{FF2B5EF4-FFF2-40B4-BE49-F238E27FC236}">
                <a16:creationId xmlns:a16="http://schemas.microsoft.com/office/drawing/2014/main" id="{10A77373-3EEC-47CC-88C5-316ED2BDA10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6">
            <a:extLst>
              <a:ext uri="{FF2B5EF4-FFF2-40B4-BE49-F238E27FC236}">
                <a16:creationId xmlns:a16="http://schemas.microsoft.com/office/drawing/2014/main" id="{45F4C246-FB4F-49B1-84B8-D167E6BC1295}"/>
              </a:ext>
            </a:extLst>
          </p:cNvPr>
          <p:cNvSpPr>
            <a:spLocks noGrp="1" noChangeArrowheads="1"/>
          </p:cNvSpPr>
          <p:nvPr>
            <p:ph type="sldNum" sz="quarter" idx="12"/>
          </p:nvPr>
        </p:nvSpPr>
        <p:spPr>
          <a:ln/>
        </p:spPr>
        <p:txBody>
          <a:bodyPr/>
          <a:lstStyle>
            <a:lvl1pPr>
              <a:defRPr/>
            </a:lvl1pPr>
          </a:lstStyle>
          <a:p>
            <a:pPr>
              <a:defRPr/>
            </a:pPr>
            <a:fld id="{DC80B8B5-5C22-49FF-865E-668AAE61D9DA}" type="slidenum">
              <a:rPr lang="en-US" altLang="en-US"/>
              <a:pPr>
                <a:defRPr/>
              </a:pPr>
              <a:t>‹#›</a:t>
            </a:fld>
            <a:endParaRPr lang="en-US" altLang="en-US"/>
          </a:p>
        </p:txBody>
      </p:sp>
    </p:spTree>
    <p:extLst>
      <p:ext uri="{BB962C8B-B14F-4D97-AF65-F5344CB8AC3E}">
        <p14:creationId xmlns:p14="http://schemas.microsoft.com/office/powerpoint/2010/main" val="2106692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4">
            <a:extLst>
              <a:ext uri="{FF2B5EF4-FFF2-40B4-BE49-F238E27FC236}">
                <a16:creationId xmlns:a16="http://schemas.microsoft.com/office/drawing/2014/main" id="{DA85EF15-646B-4DF5-9888-0FF1A07EC30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45">
            <a:extLst>
              <a:ext uri="{FF2B5EF4-FFF2-40B4-BE49-F238E27FC236}">
                <a16:creationId xmlns:a16="http://schemas.microsoft.com/office/drawing/2014/main" id="{1F25D09D-95A7-430B-89C3-309ED80EE22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6">
            <a:extLst>
              <a:ext uri="{FF2B5EF4-FFF2-40B4-BE49-F238E27FC236}">
                <a16:creationId xmlns:a16="http://schemas.microsoft.com/office/drawing/2014/main" id="{EFD87671-1BA4-42E6-8CC9-52CE413308BB}"/>
              </a:ext>
            </a:extLst>
          </p:cNvPr>
          <p:cNvSpPr>
            <a:spLocks noGrp="1" noChangeArrowheads="1"/>
          </p:cNvSpPr>
          <p:nvPr>
            <p:ph type="sldNum" sz="quarter" idx="12"/>
          </p:nvPr>
        </p:nvSpPr>
        <p:spPr>
          <a:ln/>
        </p:spPr>
        <p:txBody>
          <a:bodyPr/>
          <a:lstStyle>
            <a:lvl1pPr>
              <a:defRPr/>
            </a:lvl1pPr>
          </a:lstStyle>
          <a:p>
            <a:pPr>
              <a:defRPr/>
            </a:pPr>
            <a:fld id="{2CD78157-77D2-4163-BF19-1B1EE0286BDD}" type="slidenum">
              <a:rPr lang="en-US" altLang="en-US"/>
              <a:pPr>
                <a:defRPr/>
              </a:pPr>
              <a:t>‹#›</a:t>
            </a:fld>
            <a:endParaRPr lang="en-US" altLang="en-US"/>
          </a:p>
        </p:txBody>
      </p:sp>
    </p:spTree>
    <p:extLst>
      <p:ext uri="{BB962C8B-B14F-4D97-AF65-F5344CB8AC3E}">
        <p14:creationId xmlns:p14="http://schemas.microsoft.com/office/powerpoint/2010/main" val="20756582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4">
            <a:extLst>
              <a:ext uri="{FF2B5EF4-FFF2-40B4-BE49-F238E27FC236}">
                <a16:creationId xmlns:a16="http://schemas.microsoft.com/office/drawing/2014/main" id="{E70684BD-9CD2-4CB8-89B3-2C3F728878B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45">
            <a:extLst>
              <a:ext uri="{FF2B5EF4-FFF2-40B4-BE49-F238E27FC236}">
                <a16:creationId xmlns:a16="http://schemas.microsoft.com/office/drawing/2014/main" id="{FF89E8F1-FEB3-42F0-A3A5-2349B715392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6">
            <a:extLst>
              <a:ext uri="{FF2B5EF4-FFF2-40B4-BE49-F238E27FC236}">
                <a16:creationId xmlns:a16="http://schemas.microsoft.com/office/drawing/2014/main" id="{DE7EA955-E57D-4448-AF6D-EDB43545CE9D}"/>
              </a:ext>
            </a:extLst>
          </p:cNvPr>
          <p:cNvSpPr>
            <a:spLocks noGrp="1" noChangeArrowheads="1"/>
          </p:cNvSpPr>
          <p:nvPr>
            <p:ph type="sldNum" sz="quarter" idx="12"/>
          </p:nvPr>
        </p:nvSpPr>
        <p:spPr>
          <a:ln/>
        </p:spPr>
        <p:txBody>
          <a:bodyPr/>
          <a:lstStyle>
            <a:lvl1pPr>
              <a:defRPr/>
            </a:lvl1pPr>
          </a:lstStyle>
          <a:p>
            <a:pPr>
              <a:defRPr/>
            </a:pPr>
            <a:fld id="{284E5EF2-A3AD-4D93-A3AD-4DC52AD8B524}" type="slidenum">
              <a:rPr lang="en-US" altLang="en-US"/>
              <a:pPr>
                <a:defRPr/>
              </a:pPr>
              <a:t>‹#›</a:t>
            </a:fld>
            <a:endParaRPr lang="en-US" altLang="en-US"/>
          </a:p>
        </p:txBody>
      </p:sp>
    </p:spTree>
    <p:extLst>
      <p:ext uri="{BB962C8B-B14F-4D97-AF65-F5344CB8AC3E}">
        <p14:creationId xmlns:p14="http://schemas.microsoft.com/office/powerpoint/2010/main" val="4154499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E8DC4605-DF64-40D5-9FBE-F11729FA279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52576D3F-2B48-4B95-A600-8DDDFADC31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6">
            <a:extLst>
              <a:ext uri="{FF2B5EF4-FFF2-40B4-BE49-F238E27FC236}">
                <a16:creationId xmlns:a16="http://schemas.microsoft.com/office/drawing/2014/main" id="{B50825FF-BC3F-4020-92BC-380A17A12845}"/>
              </a:ext>
            </a:extLst>
          </p:cNvPr>
          <p:cNvSpPr>
            <a:spLocks noGrp="1" noChangeArrowheads="1"/>
          </p:cNvSpPr>
          <p:nvPr>
            <p:ph type="sldNum" sz="quarter" idx="12"/>
          </p:nvPr>
        </p:nvSpPr>
        <p:spPr>
          <a:ln/>
        </p:spPr>
        <p:txBody>
          <a:bodyPr/>
          <a:lstStyle>
            <a:lvl1pPr>
              <a:defRPr/>
            </a:lvl1pPr>
          </a:lstStyle>
          <a:p>
            <a:pPr>
              <a:defRPr/>
            </a:pPr>
            <a:fld id="{2F52FB20-6D5F-4850-902D-0A4E2ACBE708}" type="slidenum">
              <a:rPr lang="en-US" altLang="en-US"/>
              <a:pPr>
                <a:defRPr/>
              </a:pPr>
              <a:t>‹#›</a:t>
            </a:fld>
            <a:endParaRPr lang="en-US" altLang="en-US"/>
          </a:p>
        </p:txBody>
      </p:sp>
    </p:spTree>
    <p:extLst>
      <p:ext uri="{BB962C8B-B14F-4D97-AF65-F5344CB8AC3E}">
        <p14:creationId xmlns:p14="http://schemas.microsoft.com/office/powerpoint/2010/main" val="42673150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4">
            <a:extLst>
              <a:ext uri="{FF2B5EF4-FFF2-40B4-BE49-F238E27FC236}">
                <a16:creationId xmlns:a16="http://schemas.microsoft.com/office/drawing/2014/main" id="{51997D71-78E5-44EF-978A-19AEE9F8EF9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3ACCE68A-8BAF-427B-A574-AC8D22A0A7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6">
            <a:extLst>
              <a:ext uri="{FF2B5EF4-FFF2-40B4-BE49-F238E27FC236}">
                <a16:creationId xmlns:a16="http://schemas.microsoft.com/office/drawing/2014/main" id="{8F3CE1C7-AF2A-40F4-9856-B57A4E70C0E6}"/>
              </a:ext>
            </a:extLst>
          </p:cNvPr>
          <p:cNvSpPr>
            <a:spLocks noGrp="1" noChangeArrowheads="1"/>
          </p:cNvSpPr>
          <p:nvPr>
            <p:ph type="sldNum" sz="quarter" idx="12"/>
          </p:nvPr>
        </p:nvSpPr>
        <p:spPr>
          <a:ln/>
        </p:spPr>
        <p:txBody>
          <a:bodyPr/>
          <a:lstStyle>
            <a:lvl1pPr>
              <a:defRPr/>
            </a:lvl1pPr>
          </a:lstStyle>
          <a:p>
            <a:pPr>
              <a:defRPr/>
            </a:pPr>
            <a:fld id="{45AEC325-8207-41DB-9382-2AC0510CF27F}" type="slidenum">
              <a:rPr lang="en-US" altLang="en-US"/>
              <a:pPr>
                <a:defRPr/>
              </a:pPr>
              <a:t>‹#›</a:t>
            </a:fld>
            <a:endParaRPr lang="en-US" altLang="en-US"/>
          </a:p>
        </p:txBody>
      </p:sp>
    </p:spTree>
    <p:extLst>
      <p:ext uri="{BB962C8B-B14F-4D97-AF65-F5344CB8AC3E}">
        <p14:creationId xmlns:p14="http://schemas.microsoft.com/office/powerpoint/2010/main" val="726338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6E58CF57-A71F-4AFC-B88F-C3137EDFEF9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C3AAA8E1-88DF-41B7-A77C-BA5545D7DDA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6">
            <a:extLst>
              <a:ext uri="{FF2B5EF4-FFF2-40B4-BE49-F238E27FC236}">
                <a16:creationId xmlns:a16="http://schemas.microsoft.com/office/drawing/2014/main" id="{404EBFCC-102A-4F65-8FFA-F1574ACF89BF}"/>
              </a:ext>
            </a:extLst>
          </p:cNvPr>
          <p:cNvSpPr>
            <a:spLocks noGrp="1" noChangeArrowheads="1"/>
          </p:cNvSpPr>
          <p:nvPr>
            <p:ph type="sldNum" sz="quarter" idx="12"/>
          </p:nvPr>
        </p:nvSpPr>
        <p:spPr>
          <a:ln/>
        </p:spPr>
        <p:txBody>
          <a:bodyPr/>
          <a:lstStyle>
            <a:lvl1pPr>
              <a:defRPr/>
            </a:lvl1pPr>
          </a:lstStyle>
          <a:p>
            <a:pPr>
              <a:defRPr/>
            </a:pPr>
            <a:fld id="{481ECA56-2510-4AA5-AA68-572694473A8B}" type="slidenum">
              <a:rPr lang="en-US" altLang="en-US"/>
              <a:pPr>
                <a:defRPr/>
              </a:pPr>
              <a:t>‹#›</a:t>
            </a:fld>
            <a:endParaRPr lang="en-US" altLang="en-US"/>
          </a:p>
        </p:txBody>
      </p:sp>
    </p:spTree>
    <p:extLst>
      <p:ext uri="{BB962C8B-B14F-4D97-AF65-F5344CB8AC3E}">
        <p14:creationId xmlns:p14="http://schemas.microsoft.com/office/powerpoint/2010/main" val="2261226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4">
            <a:extLst>
              <a:ext uri="{FF2B5EF4-FFF2-40B4-BE49-F238E27FC236}">
                <a16:creationId xmlns:a16="http://schemas.microsoft.com/office/drawing/2014/main" id="{D1B2A434-3026-4381-B177-7E52C559D9F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45">
            <a:extLst>
              <a:ext uri="{FF2B5EF4-FFF2-40B4-BE49-F238E27FC236}">
                <a16:creationId xmlns:a16="http://schemas.microsoft.com/office/drawing/2014/main" id="{14560035-F2A3-4544-BC4A-47EA0D3C80A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6">
            <a:extLst>
              <a:ext uri="{FF2B5EF4-FFF2-40B4-BE49-F238E27FC236}">
                <a16:creationId xmlns:a16="http://schemas.microsoft.com/office/drawing/2014/main" id="{4FA93810-752C-438D-B4E0-A18B8B1D3560}"/>
              </a:ext>
            </a:extLst>
          </p:cNvPr>
          <p:cNvSpPr>
            <a:spLocks noGrp="1" noChangeArrowheads="1"/>
          </p:cNvSpPr>
          <p:nvPr>
            <p:ph type="sldNum" sz="quarter" idx="12"/>
          </p:nvPr>
        </p:nvSpPr>
        <p:spPr>
          <a:ln/>
        </p:spPr>
        <p:txBody>
          <a:bodyPr/>
          <a:lstStyle>
            <a:lvl1pPr>
              <a:defRPr/>
            </a:lvl1pPr>
          </a:lstStyle>
          <a:p>
            <a:pPr>
              <a:defRPr/>
            </a:pPr>
            <a:fld id="{F23FDD31-958C-44FC-9306-02518CDD0C01}" type="slidenum">
              <a:rPr lang="en-US" altLang="en-US"/>
              <a:pPr>
                <a:defRPr/>
              </a:pPr>
              <a:t>‹#›</a:t>
            </a:fld>
            <a:endParaRPr lang="en-US" altLang="en-US"/>
          </a:p>
        </p:txBody>
      </p:sp>
    </p:spTree>
    <p:extLst>
      <p:ext uri="{BB962C8B-B14F-4D97-AF65-F5344CB8AC3E}">
        <p14:creationId xmlns:p14="http://schemas.microsoft.com/office/powerpoint/2010/main" val="772671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109728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3941763"/>
            <a:ext cx="109728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E85B0511-47BB-4CF1-862C-50E9FBBC7B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8C3431A5-F67A-4E31-BE31-5604E5784F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6">
            <a:extLst>
              <a:ext uri="{FF2B5EF4-FFF2-40B4-BE49-F238E27FC236}">
                <a16:creationId xmlns:a16="http://schemas.microsoft.com/office/drawing/2014/main" id="{C11C9E51-D6A5-4EFF-AF37-081FE38B349B}"/>
              </a:ext>
            </a:extLst>
          </p:cNvPr>
          <p:cNvSpPr>
            <a:spLocks noGrp="1" noChangeArrowheads="1"/>
          </p:cNvSpPr>
          <p:nvPr>
            <p:ph type="sldNum" sz="quarter" idx="12"/>
          </p:nvPr>
        </p:nvSpPr>
        <p:spPr>
          <a:ln/>
        </p:spPr>
        <p:txBody>
          <a:bodyPr/>
          <a:lstStyle>
            <a:lvl1pPr>
              <a:defRPr/>
            </a:lvl1pPr>
          </a:lstStyle>
          <a:p>
            <a:pPr>
              <a:defRPr/>
            </a:pPr>
            <a:fld id="{1FCBCF05-0A06-45B1-80BC-8891AF3232AA}" type="slidenum">
              <a:rPr lang="en-US" altLang="en-US"/>
              <a:pPr>
                <a:defRPr/>
              </a:pPr>
              <a:t>‹#›</a:t>
            </a:fld>
            <a:endParaRPr lang="en-US" altLang="en-US"/>
          </a:p>
        </p:txBody>
      </p:sp>
    </p:spTree>
    <p:extLst>
      <p:ext uri="{BB962C8B-B14F-4D97-AF65-F5344CB8AC3E}">
        <p14:creationId xmlns:p14="http://schemas.microsoft.com/office/powerpoint/2010/main" val="104918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4">
            <a:extLst>
              <a:ext uri="{FF2B5EF4-FFF2-40B4-BE49-F238E27FC236}">
                <a16:creationId xmlns:a16="http://schemas.microsoft.com/office/drawing/2014/main" id="{AE010C4C-1E27-4FD1-914B-ABDF3567B20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45">
            <a:extLst>
              <a:ext uri="{FF2B5EF4-FFF2-40B4-BE49-F238E27FC236}">
                <a16:creationId xmlns:a16="http://schemas.microsoft.com/office/drawing/2014/main" id="{37B1FB00-233C-48D7-863A-7C08E9E779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6">
            <a:extLst>
              <a:ext uri="{FF2B5EF4-FFF2-40B4-BE49-F238E27FC236}">
                <a16:creationId xmlns:a16="http://schemas.microsoft.com/office/drawing/2014/main" id="{E048CC48-45CC-4AC4-8535-42303987EC90}"/>
              </a:ext>
            </a:extLst>
          </p:cNvPr>
          <p:cNvSpPr>
            <a:spLocks noGrp="1" noChangeArrowheads="1"/>
          </p:cNvSpPr>
          <p:nvPr>
            <p:ph type="sldNum" sz="quarter" idx="12"/>
          </p:nvPr>
        </p:nvSpPr>
        <p:spPr>
          <a:ln/>
        </p:spPr>
        <p:txBody>
          <a:bodyPr/>
          <a:lstStyle>
            <a:lvl1pPr>
              <a:defRPr/>
            </a:lvl1pPr>
          </a:lstStyle>
          <a:p>
            <a:pPr>
              <a:defRPr/>
            </a:pPr>
            <a:fld id="{A67938D9-35DB-420F-8169-FC90386A3039}" type="slidenum">
              <a:rPr lang="en-US" altLang="en-US"/>
              <a:pPr>
                <a:defRPr/>
              </a:pPr>
              <a:t>‹#›</a:t>
            </a:fld>
            <a:endParaRPr lang="en-US" altLang="en-US"/>
          </a:p>
        </p:txBody>
      </p:sp>
    </p:spTree>
    <p:extLst>
      <p:ext uri="{BB962C8B-B14F-4D97-AF65-F5344CB8AC3E}">
        <p14:creationId xmlns:p14="http://schemas.microsoft.com/office/powerpoint/2010/main" val="523340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3.png"/><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7A70254-2AE8-441C-BB57-F785FDF50A10}"/>
              </a:ext>
            </a:extLst>
          </p:cNvPr>
          <p:cNvSpPr>
            <a:spLocks noChangeArrowheads="1"/>
          </p:cNvSpPr>
          <p:nvPr/>
        </p:nvSpPr>
        <p:spPr bwMode="auto">
          <a:xfrm>
            <a:off x="508000" y="1"/>
            <a:ext cx="1930400" cy="6856413"/>
          </a:xfrm>
          <a:prstGeom prst="rect">
            <a:avLst/>
          </a:prstGeom>
          <a:gradFill rotWithShape="0">
            <a:gsLst>
              <a:gs pos="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27" name="Rectangle 3">
            <a:extLst>
              <a:ext uri="{FF2B5EF4-FFF2-40B4-BE49-F238E27FC236}">
                <a16:creationId xmlns:a16="http://schemas.microsoft.com/office/drawing/2014/main" id="{7F994595-2A5B-4098-9CF2-1021494C9514}"/>
              </a:ext>
            </a:extLst>
          </p:cNvPr>
          <p:cNvSpPr>
            <a:spLocks noChangeArrowheads="1"/>
          </p:cNvSpPr>
          <p:nvPr/>
        </p:nvSpPr>
        <p:spPr bwMode="auto">
          <a:xfrm>
            <a:off x="203200" y="1752600"/>
            <a:ext cx="6299200" cy="152400"/>
          </a:xfrm>
          <a:prstGeom prst="rect">
            <a:avLst/>
          </a:prstGeom>
          <a:solidFill>
            <a:schemeClr val="accent1">
              <a:alpha val="50195"/>
            </a:schemeClr>
          </a:solidFill>
          <a:ln>
            <a:noFill/>
          </a:ln>
        </p:spPr>
        <p:txBody>
          <a:bodyPr/>
          <a:lstStyle>
            <a:lvl1pPr eaLnBrk="0" hangingPunct="0">
              <a:defRPr kumimoji="1" sz="4400">
                <a:solidFill>
                  <a:schemeClr val="tx2"/>
                </a:solidFill>
                <a:latin typeface="Arial" panose="020B0604020202020204" pitchFamily="34" charset="0"/>
              </a:defRPr>
            </a:lvl1pPr>
            <a:lvl2pPr marL="742950" indent="-285750" eaLnBrk="0" hangingPunct="0">
              <a:defRPr kumimoji="1" sz="4400">
                <a:solidFill>
                  <a:schemeClr val="tx2"/>
                </a:solidFill>
                <a:latin typeface="Arial" panose="020B0604020202020204" pitchFamily="34" charset="0"/>
              </a:defRPr>
            </a:lvl2pPr>
            <a:lvl3pPr marL="1143000" indent="-228600" eaLnBrk="0" hangingPunct="0">
              <a:defRPr kumimoji="1" sz="4400">
                <a:solidFill>
                  <a:schemeClr val="tx2"/>
                </a:solidFill>
                <a:latin typeface="Arial" panose="020B0604020202020204" pitchFamily="34" charset="0"/>
              </a:defRPr>
            </a:lvl3pPr>
            <a:lvl4pPr marL="1600200" indent="-228600" eaLnBrk="0" hangingPunct="0">
              <a:defRPr kumimoji="1" sz="4400">
                <a:solidFill>
                  <a:schemeClr val="tx2"/>
                </a:solidFill>
                <a:latin typeface="Arial" panose="020B0604020202020204" pitchFamily="34" charset="0"/>
              </a:defRPr>
            </a:lvl4pPr>
            <a:lvl5pPr marL="2057400" indent="-228600" eaLnBrk="0" hangingPunct="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pPr eaLnBrk="1" hangingPunct="1">
              <a:defRPr/>
            </a:pPr>
            <a:endParaRPr lang="en-CA" sz="2400">
              <a:solidFill>
                <a:schemeClr val="tx1"/>
              </a:solidFill>
              <a:latin typeface="Times New Roman" panose="02020603050405020304" pitchFamily="18" charset="0"/>
            </a:endParaRPr>
          </a:p>
        </p:txBody>
      </p:sp>
      <p:sp>
        <p:nvSpPr>
          <p:cNvPr id="1028" name="Rectangle 4">
            <a:extLst>
              <a:ext uri="{FF2B5EF4-FFF2-40B4-BE49-F238E27FC236}">
                <a16:creationId xmlns:a16="http://schemas.microsoft.com/office/drawing/2014/main" id="{61547AEA-BB7B-4600-ABF6-CEE2F6AFD382}"/>
              </a:ext>
            </a:extLst>
          </p:cNvPr>
          <p:cNvSpPr>
            <a:spLocks noChangeArrowheads="1"/>
          </p:cNvSpPr>
          <p:nvPr/>
        </p:nvSpPr>
        <p:spPr bwMode="auto">
          <a:xfrm>
            <a:off x="914400" y="6629401"/>
            <a:ext cx="4673600" cy="227013"/>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29" name="Rectangle 5">
            <a:extLst>
              <a:ext uri="{FF2B5EF4-FFF2-40B4-BE49-F238E27FC236}">
                <a16:creationId xmlns:a16="http://schemas.microsoft.com/office/drawing/2014/main" id="{769B1C99-57E2-4895-9B4F-8F6B1B3CE021}"/>
              </a:ext>
            </a:extLst>
          </p:cNvPr>
          <p:cNvSpPr>
            <a:spLocks noChangeArrowheads="1"/>
          </p:cNvSpPr>
          <p:nvPr/>
        </p:nvSpPr>
        <p:spPr bwMode="auto">
          <a:xfrm>
            <a:off x="1016001" y="762000"/>
            <a:ext cx="11173884"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30" name="Rectangle 6">
            <a:extLst>
              <a:ext uri="{FF2B5EF4-FFF2-40B4-BE49-F238E27FC236}">
                <a16:creationId xmlns:a16="http://schemas.microsoft.com/office/drawing/2014/main" id="{A8712883-786C-407B-B840-0F81493910C5}"/>
              </a:ext>
            </a:extLst>
          </p:cNvPr>
          <p:cNvSpPr>
            <a:spLocks noGrp="1" noChangeArrowheads="1"/>
          </p:cNvSpPr>
          <p:nvPr>
            <p:ph type="title"/>
          </p:nvPr>
        </p:nvSpPr>
        <p:spPr bwMode="auto">
          <a:xfrm>
            <a:off x="914400" y="609600"/>
            <a:ext cx="103632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31" name="Rectangle 7">
            <a:extLst>
              <a:ext uri="{FF2B5EF4-FFF2-40B4-BE49-F238E27FC236}">
                <a16:creationId xmlns:a16="http://schemas.microsoft.com/office/drawing/2014/main" id="{0405D1D2-7C9E-4F21-86E4-138EC159C862}"/>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2" name="Rectangle 8">
            <a:extLst>
              <a:ext uri="{FF2B5EF4-FFF2-40B4-BE49-F238E27FC236}">
                <a16:creationId xmlns:a16="http://schemas.microsoft.com/office/drawing/2014/main" id="{9B494118-CFEF-4B30-814C-11D240A3C7F3}"/>
              </a:ext>
            </a:extLst>
          </p:cNvPr>
          <p:cNvSpPr>
            <a:spLocks noGrp="1" noChangeArrowheads="1"/>
          </p:cNvSpPr>
          <p:nvPr>
            <p:ph type="dt" sz="half" idx="2"/>
          </p:nvPr>
        </p:nvSpPr>
        <p:spPr bwMode="auto">
          <a:xfrm>
            <a:off x="914400" y="6172200"/>
            <a:ext cx="2540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kumimoji="0" sz="1400">
                <a:solidFill>
                  <a:schemeClr val="tx1"/>
                </a:solidFill>
                <a:effectLst/>
                <a:latin typeface="+mj-lt"/>
              </a:defRPr>
            </a:lvl1pPr>
          </a:lstStyle>
          <a:p>
            <a:pPr>
              <a:defRPr/>
            </a:pPr>
            <a:endParaRPr lang="en-US"/>
          </a:p>
        </p:txBody>
      </p:sp>
      <p:sp>
        <p:nvSpPr>
          <p:cNvPr id="1033" name="Rectangle 9">
            <a:extLst>
              <a:ext uri="{FF2B5EF4-FFF2-40B4-BE49-F238E27FC236}">
                <a16:creationId xmlns:a16="http://schemas.microsoft.com/office/drawing/2014/main" id="{2485E6AE-4280-403B-9D28-361BD33C0EDC}"/>
              </a:ext>
            </a:extLst>
          </p:cNvPr>
          <p:cNvSpPr>
            <a:spLocks noGrp="1" noChangeArrowheads="1"/>
          </p:cNvSpPr>
          <p:nvPr>
            <p:ph type="ftr" sz="quarter" idx="3"/>
          </p:nvPr>
        </p:nvSpPr>
        <p:spPr bwMode="auto">
          <a:xfrm>
            <a:off x="4165600" y="6172200"/>
            <a:ext cx="38608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kumimoji="0" sz="1400">
                <a:solidFill>
                  <a:schemeClr val="tx1"/>
                </a:solidFill>
                <a:effectLst/>
                <a:latin typeface="+mj-lt"/>
              </a:defRPr>
            </a:lvl1pPr>
          </a:lstStyle>
          <a:p>
            <a:pPr>
              <a:defRPr/>
            </a:pPr>
            <a:endParaRPr lang="en-US"/>
          </a:p>
        </p:txBody>
      </p:sp>
      <p:sp>
        <p:nvSpPr>
          <p:cNvPr id="1034" name="Rectangle 10">
            <a:extLst>
              <a:ext uri="{FF2B5EF4-FFF2-40B4-BE49-F238E27FC236}">
                <a16:creationId xmlns:a16="http://schemas.microsoft.com/office/drawing/2014/main" id="{DBB434A8-7E9C-4859-929D-700DAFC3E630}"/>
              </a:ext>
            </a:extLst>
          </p:cNvPr>
          <p:cNvSpPr>
            <a:spLocks noGrp="1" noChangeArrowheads="1"/>
          </p:cNvSpPr>
          <p:nvPr>
            <p:ph type="sldNum" sz="quarter" idx="4"/>
          </p:nvPr>
        </p:nvSpPr>
        <p:spPr bwMode="auto">
          <a:xfrm>
            <a:off x="8737600" y="61722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kumimoji="0" sz="1400">
                <a:solidFill>
                  <a:schemeClr val="tx1"/>
                </a:solidFill>
                <a:latin typeface="Times New Roman" panose="02020603050405020304" pitchFamily="18" charset="0"/>
              </a:defRPr>
            </a:lvl1pPr>
          </a:lstStyle>
          <a:p>
            <a:pPr>
              <a:defRPr/>
            </a:pPr>
            <a:fld id="{22F5A541-CD8E-4F63-BF88-D9E1286B16D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5808" r:id="rId1"/>
    <p:sldLayoutId id="2147485798" r:id="rId2"/>
    <p:sldLayoutId id="2147485799" r:id="rId3"/>
    <p:sldLayoutId id="2147485800" r:id="rId4"/>
    <p:sldLayoutId id="2147485801" r:id="rId5"/>
    <p:sldLayoutId id="2147485802" r:id="rId6"/>
    <p:sldLayoutId id="2147485803" r:id="rId7"/>
    <p:sldLayoutId id="2147485804" r:id="rId8"/>
    <p:sldLayoutId id="2147485805" r:id="rId9"/>
    <p:sldLayoutId id="2147485806" r:id="rId10"/>
    <p:sldLayoutId id="2147485807"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lr>
          <a:schemeClr val="accent2"/>
        </a:buClr>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lr>
          <a:schemeClr val="accent2"/>
        </a:buClr>
        <a:buChar char="•"/>
        <a:defRPr sz="2000" b="1">
          <a:solidFill>
            <a:schemeClr val="tx1"/>
          </a:solidFill>
          <a:latin typeface="+mn-lt"/>
        </a:defRPr>
      </a:lvl5pPr>
      <a:lvl6pPr marL="2514600" indent="-228600" algn="l" rtl="0" fontAlgn="base">
        <a:spcBef>
          <a:spcPct val="20000"/>
        </a:spcBef>
        <a:spcAft>
          <a:spcPct val="0"/>
        </a:spcAft>
        <a:buClr>
          <a:schemeClr val="accent2"/>
        </a:buClr>
        <a:buChar char="•"/>
        <a:defRPr sz="2000" b="1">
          <a:solidFill>
            <a:schemeClr val="tx1"/>
          </a:solidFill>
          <a:latin typeface="+mn-lt"/>
        </a:defRPr>
      </a:lvl6pPr>
      <a:lvl7pPr marL="2971800" indent="-228600" algn="l" rtl="0" fontAlgn="base">
        <a:spcBef>
          <a:spcPct val="20000"/>
        </a:spcBef>
        <a:spcAft>
          <a:spcPct val="0"/>
        </a:spcAft>
        <a:buClr>
          <a:schemeClr val="accent2"/>
        </a:buClr>
        <a:buChar char="•"/>
        <a:defRPr sz="2000" b="1">
          <a:solidFill>
            <a:schemeClr val="tx1"/>
          </a:solidFill>
          <a:latin typeface="+mn-lt"/>
        </a:defRPr>
      </a:lvl7pPr>
      <a:lvl8pPr marL="3429000" indent="-228600" algn="l" rtl="0" fontAlgn="base">
        <a:spcBef>
          <a:spcPct val="20000"/>
        </a:spcBef>
        <a:spcAft>
          <a:spcPct val="0"/>
        </a:spcAft>
        <a:buClr>
          <a:schemeClr val="accent2"/>
        </a:buClr>
        <a:buChar char="•"/>
        <a:defRPr sz="2000" b="1">
          <a:solidFill>
            <a:schemeClr val="tx1"/>
          </a:solidFill>
          <a:latin typeface="+mn-lt"/>
        </a:defRPr>
      </a:lvl8pPr>
      <a:lvl9pPr marL="3886200" indent="-228600" algn="l" rtl="0" fontAlgn="base">
        <a:spcBef>
          <a:spcPct val="20000"/>
        </a:spcBef>
        <a:spcAft>
          <a:spcPct val="0"/>
        </a:spcAft>
        <a:buClr>
          <a:schemeClr val="accent2"/>
        </a:buClr>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58"/>
            </a:gs>
            <a:gs pos="100000">
              <a:schemeClr val="bg1"/>
            </a:gs>
          </a:gsLst>
          <a:lin ang="2700000" scaled="1"/>
        </a:gra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CB4BBE2E-AE96-49A3-9F08-B3615D538881}"/>
              </a:ext>
            </a:extLst>
          </p:cNvPr>
          <p:cNvGrpSpPr>
            <a:grpSpLocks/>
          </p:cNvGrpSpPr>
          <p:nvPr/>
        </p:nvGrpSpPr>
        <p:grpSpPr bwMode="auto">
          <a:xfrm>
            <a:off x="0" y="1"/>
            <a:ext cx="12192000" cy="6856413"/>
            <a:chOff x="0" y="0"/>
            <a:chExt cx="5760" cy="4319"/>
          </a:xfrm>
        </p:grpSpPr>
        <p:sp>
          <p:nvSpPr>
            <p:cNvPr id="4099" name="Freeform 3">
              <a:extLst>
                <a:ext uri="{FF2B5EF4-FFF2-40B4-BE49-F238E27FC236}">
                  <a16:creationId xmlns:a16="http://schemas.microsoft.com/office/drawing/2014/main" id="{8F911C98-75B7-46AE-B4C6-D7B440D203B4}"/>
                </a:ext>
              </a:extLst>
            </p:cNvPr>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4100" name="Freeform 4">
              <a:extLst>
                <a:ext uri="{FF2B5EF4-FFF2-40B4-BE49-F238E27FC236}">
                  <a16:creationId xmlns:a16="http://schemas.microsoft.com/office/drawing/2014/main" id="{5B3EDDAB-995B-49B8-B849-EBE6B5D1A396}"/>
                </a:ext>
              </a:extLst>
            </p:cNvPr>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01" name="Freeform 5">
              <a:extLst>
                <a:ext uri="{FF2B5EF4-FFF2-40B4-BE49-F238E27FC236}">
                  <a16:creationId xmlns:a16="http://schemas.microsoft.com/office/drawing/2014/main" id="{2BB524A8-ECC4-4A97-ACD6-AC80695FCA9C}"/>
                </a:ext>
              </a:extLst>
            </p:cNvPr>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1035" name="Freeform 6">
              <a:extLst>
                <a:ext uri="{FF2B5EF4-FFF2-40B4-BE49-F238E27FC236}">
                  <a16:creationId xmlns:a16="http://schemas.microsoft.com/office/drawing/2014/main" id="{1B4209EC-4B7C-44D0-B2AC-5B5CCF549923}"/>
                </a:ext>
              </a:extLst>
            </p:cNvPr>
            <p:cNvSpPr>
              <a:spLocks/>
            </p:cNvSpPr>
            <p:nvPr/>
          </p:nvSpPr>
          <p:spPr bwMode="hidden">
            <a:xfrm>
              <a:off x="4038" y="3577"/>
              <a:ext cx="1720" cy="65"/>
            </a:xfrm>
            <a:custGeom>
              <a:avLst/>
              <a:gdLst>
                <a:gd name="T0" fmla="*/ 1666 w 1722"/>
                <a:gd name="T1" fmla="*/ 38 h 66"/>
                <a:gd name="T2" fmla="*/ 1666 w 1722"/>
                <a:gd name="T3" fmla="*/ 33 h 66"/>
                <a:gd name="T4" fmla="*/ 0 w 1722"/>
                <a:gd name="T5" fmla="*/ 0 h 66"/>
                <a:gd name="T6" fmla="*/ 0 w 1722"/>
                <a:gd name="T7" fmla="*/ 33 h 66"/>
                <a:gd name="T8" fmla="*/ 1666 w 1722"/>
                <a:gd name="T9" fmla="*/ 38 h 66"/>
                <a:gd name="T10" fmla="*/ 1666 w 1722"/>
                <a:gd name="T11" fmla="*/ 38 h 6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22" h="66">
                  <a:moveTo>
                    <a:pt x="1722" y="66"/>
                  </a:moveTo>
                  <a:lnTo>
                    <a:pt x="1722" y="60"/>
                  </a:lnTo>
                  <a:lnTo>
                    <a:pt x="0" y="0"/>
                  </a:lnTo>
                  <a:lnTo>
                    <a:pt x="0" y="48"/>
                  </a:lnTo>
                  <a:lnTo>
                    <a:pt x="1722" y="66"/>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3" name="Freeform 7">
              <a:extLst>
                <a:ext uri="{FF2B5EF4-FFF2-40B4-BE49-F238E27FC236}">
                  <a16:creationId xmlns:a16="http://schemas.microsoft.com/office/drawing/2014/main" id="{6CF886D6-29B9-48E4-845E-B14B899F409E}"/>
                </a:ext>
              </a:extLst>
            </p:cNvPr>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1037" name="Freeform 8">
              <a:extLst>
                <a:ext uri="{FF2B5EF4-FFF2-40B4-BE49-F238E27FC236}">
                  <a16:creationId xmlns:a16="http://schemas.microsoft.com/office/drawing/2014/main" id="{B56D0CD4-5926-4CC2-B8E7-F45C4DE4FA55}"/>
                </a:ext>
              </a:extLst>
            </p:cNvPr>
            <p:cNvSpPr>
              <a:spLocks/>
            </p:cNvSpPr>
            <p:nvPr/>
          </p:nvSpPr>
          <p:spPr bwMode="hidden">
            <a:xfrm>
              <a:off x="4784" y="3702"/>
              <a:ext cx="974" cy="101"/>
            </a:xfrm>
            <a:custGeom>
              <a:avLst/>
              <a:gdLst>
                <a:gd name="T0" fmla="*/ 947 w 975"/>
                <a:gd name="T1" fmla="*/ 48 h 101"/>
                <a:gd name="T2" fmla="*/ 947 w 975"/>
                <a:gd name="T3" fmla="*/ 0 h 101"/>
                <a:gd name="T4" fmla="*/ 0 w 975"/>
                <a:gd name="T5" fmla="*/ 24 h 101"/>
                <a:gd name="T6" fmla="*/ 0 w 975"/>
                <a:gd name="T7" fmla="*/ 101 h 101"/>
                <a:gd name="T8" fmla="*/ 947 w 975"/>
                <a:gd name="T9" fmla="*/ 48 h 101"/>
                <a:gd name="T10" fmla="*/ 947 w 975"/>
                <a:gd name="T11" fmla="*/ 48 h 10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75" h="101">
                  <a:moveTo>
                    <a:pt x="975" y="48"/>
                  </a:moveTo>
                  <a:lnTo>
                    <a:pt x="975" y="0"/>
                  </a:lnTo>
                  <a:lnTo>
                    <a:pt x="0" y="24"/>
                  </a:lnTo>
                  <a:lnTo>
                    <a:pt x="0" y="101"/>
                  </a:lnTo>
                  <a:lnTo>
                    <a:pt x="975"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038" name="Freeform 9">
              <a:extLst>
                <a:ext uri="{FF2B5EF4-FFF2-40B4-BE49-F238E27FC236}">
                  <a16:creationId xmlns:a16="http://schemas.microsoft.com/office/drawing/2014/main" id="{707F4717-67A7-4197-9904-BBCA5CAEB061}"/>
                </a:ext>
              </a:extLst>
            </p:cNvPr>
            <p:cNvSpPr>
              <a:spLocks/>
            </p:cNvSpPr>
            <p:nvPr/>
          </p:nvSpPr>
          <p:spPr bwMode="hidden">
            <a:xfrm>
              <a:off x="3619" y="3815"/>
              <a:ext cx="2139" cy="198"/>
            </a:xfrm>
            <a:custGeom>
              <a:avLst/>
              <a:gdLst>
                <a:gd name="T0" fmla="*/ 2085 w 2141"/>
                <a:gd name="T1" fmla="*/ 0 h 198"/>
                <a:gd name="T2" fmla="*/ 0 w 2141"/>
                <a:gd name="T3" fmla="*/ 156 h 198"/>
                <a:gd name="T4" fmla="*/ 0 w 2141"/>
                <a:gd name="T5" fmla="*/ 198 h 198"/>
                <a:gd name="T6" fmla="*/ 2085 w 2141"/>
                <a:gd name="T7" fmla="*/ 0 h 198"/>
                <a:gd name="T8" fmla="*/ 2085 w 2141"/>
                <a:gd name="T9" fmla="*/ 0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1" h="198">
                  <a:moveTo>
                    <a:pt x="2141" y="0"/>
                  </a:moveTo>
                  <a:lnTo>
                    <a:pt x="0" y="156"/>
                  </a:lnTo>
                  <a:lnTo>
                    <a:pt x="0" y="198"/>
                  </a:lnTo>
                  <a:lnTo>
                    <a:pt x="214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6" name="Freeform 10">
              <a:extLst>
                <a:ext uri="{FF2B5EF4-FFF2-40B4-BE49-F238E27FC236}">
                  <a16:creationId xmlns:a16="http://schemas.microsoft.com/office/drawing/2014/main" id="{44ADE5FE-CC71-4BFF-A64F-E04DED4100D0}"/>
                </a:ext>
              </a:extLst>
            </p:cNvPr>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1040" name="Freeform 11">
              <a:extLst>
                <a:ext uri="{FF2B5EF4-FFF2-40B4-BE49-F238E27FC236}">
                  <a16:creationId xmlns:a16="http://schemas.microsoft.com/office/drawing/2014/main" id="{84366C63-FEE6-4137-91CC-58E227B6A201}"/>
                </a:ext>
              </a:extLst>
            </p:cNvPr>
            <p:cNvSpPr>
              <a:spLocks/>
            </p:cNvSpPr>
            <p:nvPr/>
          </p:nvSpPr>
          <p:spPr bwMode="hidden">
            <a:xfrm>
              <a:off x="2097" y="4043"/>
              <a:ext cx="2514" cy="276"/>
            </a:xfrm>
            <a:custGeom>
              <a:avLst/>
              <a:gdLst>
                <a:gd name="T0" fmla="*/ 2098 w 2517"/>
                <a:gd name="T1" fmla="*/ 276 h 276"/>
                <a:gd name="T2" fmla="*/ 2433 w 2517"/>
                <a:gd name="T3" fmla="*/ 204 h 276"/>
                <a:gd name="T4" fmla="*/ 2176 w 2517"/>
                <a:gd name="T5" fmla="*/ 0 h 276"/>
                <a:gd name="T6" fmla="*/ 0 w 2517"/>
                <a:gd name="T7" fmla="*/ 276 h 276"/>
                <a:gd name="T8" fmla="*/ 2098 w 2517"/>
                <a:gd name="T9" fmla="*/ 276 h 276"/>
                <a:gd name="T10" fmla="*/ 2098 w 2517"/>
                <a:gd name="T11" fmla="*/ 276 h 27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17" h="276">
                  <a:moveTo>
                    <a:pt x="2182" y="276"/>
                  </a:moveTo>
                  <a:lnTo>
                    <a:pt x="2517" y="204"/>
                  </a:lnTo>
                  <a:lnTo>
                    <a:pt x="2260" y="0"/>
                  </a:lnTo>
                  <a:lnTo>
                    <a:pt x="0" y="276"/>
                  </a:lnTo>
                  <a:lnTo>
                    <a:pt x="2182" y="2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08" name="Freeform 12">
              <a:extLst>
                <a:ext uri="{FF2B5EF4-FFF2-40B4-BE49-F238E27FC236}">
                  <a16:creationId xmlns:a16="http://schemas.microsoft.com/office/drawing/2014/main" id="{144EFDBC-D68C-413F-9176-398A127C72FF}"/>
                </a:ext>
              </a:extLst>
            </p:cNvPr>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a:defRPr/>
              </a:pPr>
              <a:endParaRPr lang="en-US">
                <a:latin typeface="Arial" charset="0"/>
              </a:endParaRPr>
            </a:p>
          </p:txBody>
        </p:sp>
        <p:sp>
          <p:nvSpPr>
            <p:cNvPr id="1042" name="Freeform 13">
              <a:extLst>
                <a:ext uri="{FF2B5EF4-FFF2-40B4-BE49-F238E27FC236}">
                  <a16:creationId xmlns:a16="http://schemas.microsoft.com/office/drawing/2014/main" id="{2F520AC1-E080-4C36-9A09-23D6E5F4C590}"/>
                </a:ext>
              </a:extLst>
            </p:cNvPr>
            <p:cNvSpPr>
              <a:spLocks/>
            </p:cNvSpPr>
            <p:nvPr/>
          </p:nvSpPr>
          <p:spPr bwMode="hidden">
            <a:xfrm>
              <a:off x="5030" y="3151"/>
              <a:ext cx="728" cy="240"/>
            </a:xfrm>
            <a:custGeom>
              <a:avLst/>
              <a:gdLst>
                <a:gd name="T0" fmla="*/ 701 w 729"/>
                <a:gd name="T1" fmla="*/ 240 h 240"/>
                <a:gd name="T2" fmla="*/ 0 w 729"/>
                <a:gd name="T3" fmla="*/ 0 h 240"/>
                <a:gd name="T4" fmla="*/ 0 w 729"/>
                <a:gd name="T5" fmla="*/ 6 h 240"/>
                <a:gd name="T6" fmla="*/ 701 w 729"/>
                <a:gd name="T7" fmla="*/ 240 h 240"/>
                <a:gd name="T8" fmla="*/ 701 w 729"/>
                <a:gd name="T9" fmla="*/ 240 h 2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9" h="240">
                  <a:moveTo>
                    <a:pt x="729" y="240"/>
                  </a:moveTo>
                  <a:lnTo>
                    <a:pt x="0" y="0"/>
                  </a:lnTo>
                  <a:lnTo>
                    <a:pt x="0" y="6"/>
                  </a:lnTo>
                  <a:lnTo>
                    <a:pt x="729" y="2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0" name="Freeform 14">
              <a:extLst>
                <a:ext uri="{FF2B5EF4-FFF2-40B4-BE49-F238E27FC236}">
                  <a16:creationId xmlns:a16="http://schemas.microsoft.com/office/drawing/2014/main" id="{792A2AB3-8C79-4DB6-9A67-381CC1BCBF69}"/>
                </a:ext>
              </a:extLst>
            </p:cNvPr>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44" name="Freeform 15">
              <a:extLst>
                <a:ext uri="{FF2B5EF4-FFF2-40B4-BE49-F238E27FC236}">
                  <a16:creationId xmlns:a16="http://schemas.microsoft.com/office/drawing/2014/main" id="{92E74AB3-A6DB-4769-A9F4-9B3C7DEA2395}"/>
                </a:ext>
              </a:extLst>
            </p:cNvPr>
            <p:cNvSpPr>
              <a:spLocks/>
            </p:cNvSpPr>
            <p:nvPr/>
          </p:nvSpPr>
          <p:spPr bwMode="hidden">
            <a:xfrm>
              <a:off x="5030" y="3049"/>
              <a:ext cx="728" cy="318"/>
            </a:xfrm>
            <a:custGeom>
              <a:avLst/>
              <a:gdLst>
                <a:gd name="T0" fmla="*/ 701 w 729"/>
                <a:gd name="T1" fmla="*/ 318 h 318"/>
                <a:gd name="T2" fmla="*/ 701 w 729"/>
                <a:gd name="T3" fmla="*/ 312 h 318"/>
                <a:gd name="T4" fmla="*/ 0 w 729"/>
                <a:gd name="T5" fmla="*/ 0 h 318"/>
                <a:gd name="T6" fmla="*/ 0 w 729"/>
                <a:gd name="T7" fmla="*/ 54 h 318"/>
                <a:gd name="T8" fmla="*/ 701 w 729"/>
                <a:gd name="T9" fmla="*/ 318 h 318"/>
                <a:gd name="T10" fmla="*/ 701 w 729"/>
                <a:gd name="T11" fmla="*/ 318 h 3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29" h="318">
                  <a:moveTo>
                    <a:pt x="729" y="318"/>
                  </a:moveTo>
                  <a:lnTo>
                    <a:pt x="729" y="312"/>
                  </a:lnTo>
                  <a:lnTo>
                    <a:pt x="0" y="0"/>
                  </a:lnTo>
                  <a:lnTo>
                    <a:pt x="0" y="54"/>
                  </a:lnTo>
                  <a:lnTo>
                    <a:pt x="729" y="318"/>
                  </a:lnTo>
                  <a:close/>
                </a:path>
              </a:pathLst>
            </a:cu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2" name="Freeform 16">
              <a:extLst>
                <a:ext uri="{FF2B5EF4-FFF2-40B4-BE49-F238E27FC236}">
                  <a16:creationId xmlns:a16="http://schemas.microsoft.com/office/drawing/2014/main" id="{0BC4C2F7-6727-49D4-9E90-AA52B38640F8}"/>
                </a:ext>
              </a:extLst>
            </p:cNvPr>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a:defRPr/>
              </a:pPr>
              <a:endParaRPr lang="en-US">
                <a:latin typeface="Arial" charset="0"/>
              </a:endParaRPr>
            </a:p>
          </p:txBody>
        </p:sp>
        <p:sp>
          <p:nvSpPr>
            <p:cNvPr id="4113" name="Freeform 17">
              <a:extLst>
                <a:ext uri="{FF2B5EF4-FFF2-40B4-BE49-F238E27FC236}">
                  <a16:creationId xmlns:a16="http://schemas.microsoft.com/office/drawing/2014/main" id="{3E01FB74-0704-431C-A5A0-9FA21E8181EB}"/>
                </a:ext>
              </a:extLst>
            </p:cNvPr>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14" name="Freeform 18">
              <a:extLst>
                <a:ext uri="{FF2B5EF4-FFF2-40B4-BE49-F238E27FC236}">
                  <a16:creationId xmlns:a16="http://schemas.microsoft.com/office/drawing/2014/main" id="{5D87C51A-E136-4BEC-88FC-8D73FCC08DE5}"/>
                </a:ext>
              </a:extLst>
            </p:cNvPr>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a:defRPr/>
              </a:pPr>
              <a:endParaRPr lang="en-US">
                <a:latin typeface="Arial" charset="0"/>
              </a:endParaRPr>
            </a:p>
          </p:txBody>
        </p:sp>
        <p:sp>
          <p:nvSpPr>
            <p:cNvPr id="1048" name="Freeform 19">
              <a:extLst>
                <a:ext uri="{FF2B5EF4-FFF2-40B4-BE49-F238E27FC236}">
                  <a16:creationId xmlns:a16="http://schemas.microsoft.com/office/drawing/2014/main" id="{D1007960-217A-49C1-9406-D7361B4D49CC}"/>
                </a:ext>
              </a:extLst>
            </p:cNvPr>
            <p:cNvSpPr>
              <a:spLocks/>
            </p:cNvSpPr>
            <p:nvPr/>
          </p:nvSpPr>
          <p:spPr bwMode="hidden">
            <a:xfrm>
              <a:off x="5477" y="2588"/>
              <a:ext cx="281" cy="335"/>
            </a:xfrm>
            <a:custGeom>
              <a:avLst/>
              <a:gdLst>
                <a:gd name="T0" fmla="*/ 281 w 281"/>
                <a:gd name="T1" fmla="*/ 335 h 335"/>
                <a:gd name="T2" fmla="*/ 281 w 281"/>
                <a:gd name="T3" fmla="*/ 173 h 335"/>
                <a:gd name="T4" fmla="*/ 96 w 281"/>
                <a:gd name="T5" fmla="*/ 0 h 335"/>
                <a:gd name="T6" fmla="*/ 0 w 281"/>
                <a:gd name="T7" fmla="*/ 90 h 335"/>
                <a:gd name="T8" fmla="*/ 281 w 281"/>
                <a:gd name="T9" fmla="*/ 335 h 335"/>
                <a:gd name="T10" fmla="*/ 281 w 281"/>
                <a:gd name="T11" fmla="*/ 335 h 3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1" h="335">
                  <a:moveTo>
                    <a:pt x="281" y="335"/>
                  </a:moveTo>
                  <a:lnTo>
                    <a:pt x="281" y="173"/>
                  </a:lnTo>
                  <a:lnTo>
                    <a:pt x="96" y="0"/>
                  </a:lnTo>
                  <a:lnTo>
                    <a:pt x="0" y="90"/>
                  </a:lnTo>
                  <a:lnTo>
                    <a:pt x="281" y="33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6" name="Freeform 20">
              <a:extLst>
                <a:ext uri="{FF2B5EF4-FFF2-40B4-BE49-F238E27FC236}">
                  <a16:creationId xmlns:a16="http://schemas.microsoft.com/office/drawing/2014/main" id="{383E6D90-130E-4572-A3AC-C0CD5DE1FA60}"/>
                </a:ext>
              </a:extLst>
            </p:cNvPr>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50" name="Freeform 21">
              <a:extLst>
                <a:ext uri="{FF2B5EF4-FFF2-40B4-BE49-F238E27FC236}">
                  <a16:creationId xmlns:a16="http://schemas.microsoft.com/office/drawing/2014/main" id="{A4C96420-3571-4815-9306-1D94B3831231}"/>
                </a:ext>
              </a:extLst>
            </p:cNvPr>
            <p:cNvSpPr>
              <a:spLocks/>
            </p:cNvSpPr>
            <p:nvPr/>
          </p:nvSpPr>
          <p:spPr bwMode="hidden">
            <a:xfrm>
              <a:off x="5626" y="2534"/>
              <a:ext cx="132" cy="132"/>
            </a:xfrm>
            <a:custGeom>
              <a:avLst/>
              <a:gdLst>
                <a:gd name="T0" fmla="*/ 132 w 132"/>
                <a:gd name="T1" fmla="*/ 132 h 132"/>
                <a:gd name="T2" fmla="*/ 0 w 132"/>
                <a:gd name="T3" fmla="*/ 0 h 132"/>
                <a:gd name="T4" fmla="*/ 0 w 132"/>
                <a:gd name="T5" fmla="*/ 0 h 132"/>
                <a:gd name="T6" fmla="*/ 132 w 132"/>
                <a:gd name="T7" fmla="*/ 132 h 132"/>
                <a:gd name="T8" fmla="*/ 132 w 132"/>
                <a:gd name="T9" fmla="*/ 132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32">
                  <a:moveTo>
                    <a:pt x="132" y="132"/>
                  </a:moveTo>
                  <a:lnTo>
                    <a:pt x="0" y="0"/>
                  </a:lnTo>
                  <a:lnTo>
                    <a:pt x="132" y="132"/>
                  </a:lnTo>
                  <a:close/>
                </a:path>
              </a:pathLst>
            </a:custGeom>
            <a:solidFill>
              <a:srgbClr val="FF999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18" name="Freeform 22">
              <a:extLst>
                <a:ext uri="{FF2B5EF4-FFF2-40B4-BE49-F238E27FC236}">
                  <a16:creationId xmlns:a16="http://schemas.microsoft.com/office/drawing/2014/main" id="{09C876CD-A988-4F9E-B91D-F5660964C766}"/>
                </a:ext>
              </a:extLst>
            </p:cNvPr>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19" name="Freeform 23">
              <a:extLst>
                <a:ext uri="{FF2B5EF4-FFF2-40B4-BE49-F238E27FC236}">
                  <a16:creationId xmlns:a16="http://schemas.microsoft.com/office/drawing/2014/main" id="{D2AFCAEE-A319-40C4-B21A-090A164F253F}"/>
                </a:ext>
              </a:extLst>
            </p:cNvPr>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a:defRPr/>
              </a:pPr>
              <a:endParaRPr lang="en-US">
                <a:latin typeface="Arial" charset="0"/>
              </a:endParaRPr>
            </a:p>
          </p:txBody>
        </p:sp>
        <p:sp>
          <p:nvSpPr>
            <p:cNvPr id="4120" name="Freeform 24">
              <a:extLst>
                <a:ext uri="{FF2B5EF4-FFF2-40B4-BE49-F238E27FC236}">
                  <a16:creationId xmlns:a16="http://schemas.microsoft.com/office/drawing/2014/main" id="{DFDA43AE-9F29-4F1F-B101-65DE650861B6}"/>
                </a:ext>
              </a:extLst>
            </p:cNvPr>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a:defRPr/>
              </a:pPr>
              <a:endParaRPr lang="en-US">
                <a:latin typeface="Arial" charset="0"/>
              </a:endParaRPr>
            </a:p>
          </p:txBody>
        </p:sp>
        <p:sp>
          <p:nvSpPr>
            <p:cNvPr id="1054" name="Freeform 25">
              <a:extLst>
                <a:ext uri="{FF2B5EF4-FFF2-40B4-BE49-F238E27FC236}">
                  <a16:creationId xmlns:a16="http://schemas.microsoft.com/office/drawing/2014/main" id="{A8E170F9-B6FF-4DB7-B0BC-CACE90568FE8}"/>
                </a:ext>
              </a:extLst>
            </p:cNvPr>
            <p:cNvSpPr>
              <a:spLocks/>
            </p:cNvSpPr>
            <p:nvPr/>
          </p:nvSpPr>
          <p:spPr bwMode="hidden">
            <a:xfrm>
              <a:off x="5603" y="850"/>
              <a:ext cx="155" cy="516"/>
            </a:xfrm>
            <a:custGeom>
              <a:avLst/>
              <a:gdLst>
                <a:gd name="T0" fmla="*/ 155 w 155"/>
                <a:gd name="T1" fmla="*/ 516 h 516"/>
                <a:gd name="T2" fmla="*/ 155 w 155"/>
                <a:gd name="T3" fmla="*/ 204 h 516"/>
                <a:gd name="T4" fmla="*/ 77 w 155"/>
                <a:gd name="T5" fmla="*/ 0 h 516"/>
                <a:gd name="T6" fmla="*/ 0 w 155"/>
                <a:gd name="T7" fmla="*/ 192 h 516"/>
                <a:gd name="T8" fmla="*/ 155 w 155"/>
                <a:gd name="T9" fmla="*/ 516 h 516"/>
                <a:gd name="T10" fmla="*/ 155 w 155"/>
                <a:gd name="T11" fmla="*/ 516 h 5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5" h="516">
                  <a:moveTo>
                    <a:pt x="155" y="516"/>
                  </a:moveTo>
                  <a:lnTo>
                    <a:pt x="155" y="204"/>
                  </a:lnTo>
                  <a:lnTo>
                    <a:pt x="77" y="0"/>
                  </a:lnTo>
                  <a:lnTo>
                    <a:pt x="0" y="192"/>
                  </a:lnTo>
                  <a:lnTo>
                    <a:pt x="155" y="516"/>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2" name="Freeform 26">
              <a:extLst>
                <a:ext uri="{FF2B5EF4-FFF2-40B4-BE49-F238E27FC236}">
                  <a16:creationId xmlns:a16="http://schemas.microsoft.com/office/drawing/2014/main" id="{4E9C1E72-1722-44A1-A97A-CF243991B89B}"/>
                </a:ext>
              </a:extLst>
            </p:cNvPr>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4123" name="Freeform 27">
              <a:extLst>
                <a:ext uri="{FF2B5EF4-FFF2-40B4-BE49-F238E27FC236}">
                  <a16:creationId xmlns:a16="http://schemas.microsoft.com/office/drawing/2014/main" id="{2BBD8475-A516-44FD-AB28-A470F59C1609}"/>
                </a:ext>
              </a:extLst>
            </p:cNvPr>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1057" name="Freeform 28">
              <a:extLst>
                <a:ext uri="{FF2B5EF4-FFF2-40B4-BE49-F238E27FC236}">
                  <a16:creationId xmlns:a16="http://schemas.microsoft.com/office/drawing/2014/main" id="{89247D85-CDF8-4981-8179-7D88A184B908}"/>
                </a:ext>
              </a:extLst>
            </p:cNvPr>
            <p:cNvSpPr>
              <a:spLocks/>
            </p:cNvSpPr>
            <p:nvPr/>
          </p:nvSpPr>
          <p:spPr bwMode="hidden">
            <a:xfrm>
              <a:off x="5698" y="653"/>
              <a:ext cx="60" cy="311"/>
            </a:xfrm>
            <a:custGeom>
              <a:avLst/>
              <a:gdLst>
                <a:gd name="T0" fmla="*/ 0 w 60"/>
                <a:gd name="T1" fmla="*/ 144 h 312"/>
                <a:gd name="T2" fmla="*/ 60 w 60"/>
                <a:gd name="T3" fmla="*/ 284 h 312"/>
                <a:gd name="T4" fmla="*/ 60 w 60"/>
                <a:gd name="T5" fmla="*/ 6 h 312"/>
                <a:gd name="T6" fmla="*/ 54 w 60"/>
                <a:gd name="T7" fmla="*/ 0 h 312"/>
                <a:gd name="T8" fmla="*/ 0 w 60"/>
                <a:gd name="T9" fmla="*/ 144 h 312"/>
                <a:gd name="T10" fmla="*/ 0 w 60"/>
                <a:gd name="T11" fmla="*/ 144 h 3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 h="312">
                  <a:moveTo>
                    <a:pt x="0" y="144"/>
                  </a:moveTo>
                  <a:lnTo>
                    <a:pt x="60" y="312"/>
                  </a:lnTo>
                  <a:lnTo>
                    <a:pt x="60" y="6"/>
                  </a:lnTo>
                  <a:lnTo>
                    <a:pt x="54" y="0"/>
                  </a:lnTo>
                  <a:lnTo>
                    <a:pt x="0" y="144"/>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5" name="Freeform 29">
              <a:extLst>
                <a:ext uri="{FF2B5EF4-FFF2-40B4-BE49-F238E27FC236}">
                  <a16:creationId xmlns:a16="http://schemas.microsoft.com/office/drawing/2014/main" id="{6C90ECA0-FCE3-4186-99D6-A28723DFB3A6}"/>
                </a:ext>
              </a:extLst>
            </p:cNvPr>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1059" name="Freeform 30">
              <a:extLst>
                <a:ext uri="{FF2B5EF4-FFF2-40B4-BE49-F238E27FC236}">
                  <a16:creationId xmlns:a16="http://schemas.microsoft.com/office/drawing/2014/main" id="{ECF72504-640D-4EF9-A281-2407F549BC96}"/>
                </a:ext>
              </a:extLst>
            </p:cNvPr>
            <p:cNvSpPr>
              <a:spLocks/>
            </p:cNvSpPr>
            <p:nvPr/>
          </p:nvSpPr>
          <p:spPr bwMode="hidden">
            <a:xfrm>
              <a:off x="5754" y="3483"/>
              <a:ext cx="6" cy="6"/>
            </a:xfrm>
            <a:custGeom>
              <a:avLst/>
              <a:gdLst>
                <a:gd name="T0" fmla="*/ 6 w 6"/>
                <a:gd name="T1" fmla="*/ 6 h 6"/>
                <a:gd name="T2" fmla="*/ 0 w 6"/>
                <a:gd name="T3" fmla="*/ 0 h 6"/>
                <a:gd name="T4" fmla="*/ 0 w 6"/>
                <a:gd name="T5" fmla="*/ 6 h 6"/>
                <a:gd name="T6" fmla="*/ 6 w 6"/>
                <a:gd name="T7" fmla="*/ 6 h 6"/>
                <a:gd name="T8" fmla="*/ 6 w 6"/>
                <a:gd name="T9" fmla="*/ 6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6" y="6"/>
                  </a:moveTo>
                  <a:lnTo>
                    <a:pt x="0" y="0"/>
                  </a:lnTo>
                  <a:lnTo>
                    <a:pt x="0" y="6"/>
                  </a:lnTo>
                  <a:lnTo>
                    <a:pt x="6" y="6"/>
                  </a:lnTo>
                  <a:close/>
                </a:path>
              </a:pathLst>
            </a:custGeom>
            <a:solidFill>
              <a:srgbClr val="18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4127" name="Freeform 31">
              <a:extLst>
                <a:ext uri="{FF2B5EF4-FFF2-40B4-BE49-F238E27FC236}">
                  <a16:creationId xmlns:a16="http://schemas.microsoft.com/office/drawing/2014/main" id="{DA6C54DA-D4D3-4DC3-99D9-4DAE77E58DD2}"/>
                </a:ext>
              </a:extLst>
            </p:cNvPr>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28" name="Freeform 32">
              <a:extLst>
                <a:ext uri="{FF2B5EF4-FFF2-40B4-BE49-F238E27FC236}">
                  <a16:creationId xmlns:a16="http://schemas.microsoft.com/office/drawing/2014/main" id="{660A4D51-FBA9-4F83-AE11-42AD59F2AD0C}"/>
                </a:ext>
              </a:extLst>
            </p:cNvPr>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129" name="Freeform 33">
              <a:extLst>
                <a:ext uri="{FF2B5EF4-FFF2-40B4-BE49-F238E27FC236}">
                  <a16:creationId xmlns:a16="http://schemas.microsoft.com/office/drawing/2014/main" id="{9ABC4D72-E74D-4F0F-9995-5F624AB92F3E}"/>
                </a:ext>
              </a:extLst>
            </p:cNvPr>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0" name="Freeform 34">
              <a:extLst>
                <a:ext uri="{FF2B5EF4-FFF2-40B4-BE49-F238E27FC236}">
                  <a16:creationId xmlns:a16="http://schemas.microsoft.com/office/drawing/2014/main" id="{9294240C-C271-407B-A64F-0D459F89C905}"/>
                </a:ext>
              </a:extLst>
            </p:cNvPr>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1" name="Freeform 35">
              <a:extLst>
                <a:ext uri="{FF2B5EF4-FFF2-40B4-BE49-F238E27FC236}">
                  <a16:creationId xmlns:a16="http://schemas.microsoft.com/office/drawing/2014/main" id="{E5C30205-FEFF-46A3-A011-D682423EF055}"/>
                </a:ext>
              </a:extLst>
            </p:cNvPr>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latin typeface="Arial" charset="0"/>
              </a:endParaRPr>
            </a:p>
          </p:txBody>
        </p:sp>
        <p:sp>
          <p:nvSpPr>
            <p:cNvPr id="4132" name="Freeform 36">
              <a:extLst>
                <a:ext uri="{FF2B5EF4-FFF2-40B4-BE49-F238E27FC236}">
                  <a16:creationId xmlns:a16="http://schemas.microsoft.com/office/drawing/2014/main" id="{51782D04-5DA9-4B12-B009-A4AF970E61EE}"/>
                </a:ext>
              </a:extLst>
            </p:cNvPr>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3" name="Freeform 37">
              <a:extLst>
                <a:ext uri="{FF2B5EF4-FFF2-40B4-BE49-F238E27FC236}">
                  <a16:creationId xmlns:a16="http://schemas.microsoft.com/office/drawing/2014/main" id="{6DF212CF-AB04-446C-A4D9-A40C6B62E2D3}"/>
                </a:ext>
              </a:extLst>
            </p:cNvPr>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sp>
          <p:nvSpPr>
            <p:cNvPr id="4134" name="Freeform 38">
              <a:extLst>
                <a:ext uri="{FF2B5EF4-FFF2-40B4-BE49-F238E27FC236}">
                  <a16:creationId xmlns:a16="http://schemas.microsoft.com/office/drawing/2014/main" id="{4A2EA839-B95B-46CB-9CBB-68A74AC302BC}"/>
                </a:ext>
              </a:extLst>
            </p:cNvPr>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a:defRPr/>
              </a:pPr>
              <a:endParaRPr lang="en-US">
                <a:latin typeface="Arial" charset="0"/>
              </a:endParaRPr>
            </a:p>
          </p:txBody>
        </p:sp>
        <p:grpSp>
          <p:nvGrpSpPr>
            <p:cNvPr id="1068" name="Group 39">
              <a:extLst>
                <a:ext uri="{FF2B5EF4-FFF2-40B4-BE49-F238E27FC236}">
                  <a16:creationId xmlns:a16="http://schemas.microsoft.com/office/drawing/2014/main" id="{FB82706C-419C-4D86-B2C1-80B02B2ADF60}"/>
                </a:ext>
              </a:extLst>
            </p:cNvPr>
            <p:cNvGrpSpPr>
              <a:grpSpLocks/>
            </p:cNvGrpSpPr>
            <p:nvPr userDrawn="1"/>
          </p:nvGrpSpPr>
          <p:grpSpPr bwMode="auto">
            <a:xfrm>
              <a:off x="0" y="1632"/>
              <a:ext cx="5758" cy="1858"/>
              <a:chOff x="0" y="1632"/>
              <a:chExt cx="5758" cy="1858"/>
            </a:xfrm>
          </p:grpSpPr>
          <p:sp>
            <p:nvSpPr>
              <p:cNvPr id="4136" name="Freeform 40">
                <a:extLst>
                  <a:ext uri="{FF2B5EF4-FFF2-40B4-BE49-F238E27FC236}">
                    <a16:creationId xmlns:a16="http://schemas.microsoft.com/office/drawing/2014/main" id="{9ACEB5AA-1D1D-49C8-93F1-5F428F670DC0}"/>
                  </a:ext>
                </a:extLst>
              </p:cNvPr>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a:defRPr/>
                </a:pPr>
                <a:endParaRPr lang="en-US">
                  <a:latin typeface="Arial" charset="0"/>
                </a:endParaRPr>
              </a:p>
            </p:txBody>
          </p:sp>
          <p:sp>
            <p:nvSpPr>
              <p:cNvPr id="4137" name="Freeform 41">
                <a:extLst>
                  <a:ext uri="{FF2B5EF4-FFF2-40B4-BE49-F238E27FC236}">
                    <a16:creationId xmlns:a16="http://schemas.microsoft.com/office/drawing/2014/main" id="{C2D23E1D-401B-4BCD-9D2D-5786528DA581}"/>
                  </a:ext>
                </a:extLst>
              </p:cNvPr>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a:defRPr/>
                </a:pPr>
                <a:endParaRPr lang="en-US">
                  <a:latin typeface="Arial" charset="0"/>
                </a:endParaRPr>
              </a:p>
            </p:txBody>
          </p:sp>
        </p:grpSp>
      </p:grpSp>
      <p:sp>
        <p:nvSpPr>
          <p:cNvPr id="4138" name="Rectangle 42">
            <a:extLst>
              <a:ext uri="{FF2B5EF4-FFF2-40B4-BE49-F238E27FC236}">
                <a16:creationId xmlns:a16="http://schemas.microsoft.com/office/drawing/2014/main" id="{2B7EC2E5-CD9A-4E99-A870-D4B0CA010599}"/>
              </a:ext>
            </a:extLst>
          </p:cNvPr>
          <p:cNvSpPr>
            <a:spLocks noGrp="1" noChangeArrowheads="1"/>
          </p:cNvSpPr>
          <p:nvPr>
            <p:ph type="title"/>
          </p:nvPr>
        </p:nvSpPr>
        <p:spPr bwMode="auto">
          <a:xfrm>
            <a:off x="609600" y="277813"/>
            <a:ext cx="109728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39" name="Rectangle 43">
            <a:extLst>
              <a:ext uri="{FF2B5EF4-FFF2-40B4-BE49-F238E27FC236}">
                <a16:creationId xmlns:a16="http://schemas.microsoft.com/office/drawing/2014/main" id="{AEA56220-C36B-49B7-B7A2-567560551EFC}"/>
              </a:ext>
            </a:extLst>
          </p:cNvPr>
          <p:cNvSpPr>
            <a:spLocks noGrp="1" noChangeArrowheads="1"/>
          </p:cNvSpPr>
          <p:nvPr>
            <p:ph type="body" idx="1"/>
          </p:nvPr>
        </p:nvSpPr>
        <p:spPr bwMode="auto">
          <a:xfrm>
            <a:off x="609600" y="1600201"/>
            <a:ext cx="109728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40" name="Rectangle 44">
            <a:extLst>
              <a:ext uri="{FF2B5EF4-FFF2-40B4-BE49-F238E27FC236}">
                <a16:creationId xmlns:a16="http://schemas.microsoft.com/office/drawing/2014/main" id="{8DA3EF24-56E9-4E8C-98EA-D97962EF5BE7}"/>
              </a:ext>
            </a:extLst>
          </p:cNvPr>
          <p:cNvSpPr>
            <a:spLocks noGrp="1" noChangeArrowheads="1"/>
          </p:cNvSpPr>
          <p:nvPr>
            <p:ph type="dt" sz="half" idx="2"/>
          </p:nvPr>
        </p:nvSpPr>
        <p:spPr bwMode="auto">
          <a:xfrm>
            <a:off x="609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latin typeface="Arial" charset="0"/>
              </a:defRPr>
            </a:lvl1pPr>
          </a:lstStyle>
          <a:p>
            <a:pPr>
              <a:defRPr/>
            </a:pPr>
            <a:endParaRPr lang="en-US"/>
          </a:p>
        </p:txBody>
      </p:sp>
      <p:sp>
        <p:nvSpPr>
          <p:cNvPr id="4141" name="Rectangle 45">
            <a:extLst>
              <a:ext uri="{FF2B5EF4-FFF2-40B4-BE49-F238E27FC236}">
                <a16:creationId xmlns:a16="http://schemas.microsoft.com/office/drawing/2014/main" id="{8C294C12-E8F2-4BA3-88EE-9F028C87B214}"/>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latin typeface="Arial" charset="0"/>
              </a:defRPr>
            </a:lvl1pPr>
          </a:lstStyle>
          <a:p>
            <a:pPr>
              <a:defRPr/>
            </a:pPr>
            <a:endParaRPr lang="en-US"/>
          </a:p>
        </p:txBody>
      </p:sp>
      <p:sp>
        <p:nvSpPr>
          <p:cNvPr id="4142" name="Rectangle 46">
            <a:extLst>
              <a:ext uri="{FF2B5EF4-FFF2-40B4-BE49-F238E27FC236}">
                <a16:creationId xmlns:a16="http://schemas.microsoft.com/office/drawing/2014/main" id="{9D46DCE1-F550-4558-A91F-F6F99948AAC4}"/>
              </a:ext>
            </a:extLst>
          </p:cNvPr>
          <p:cNvSpPr>
            <a:spLocks noGrp="1" noChangeArrowheads="1"/>
          </p:cNvSpPr>
          <p:nvPr>
            <p:ph type="sldNum" sz="quarter" idx="4"/>
          </p:nvPr>
        </p:nvSpPr>
        <p:spPr bwMode="auto">
          <a:xfrm>
            <a:off x="8737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532D3386-0DB1-4226-92A7-8095A0D453FB}" type="slidenum">
              <a:rPr lang="en-US" altLang="en-US"/>
              <a:pPr>
                <a:defRPr/>
              </a:pPr>
              <a:t>‹#›</a:t>
            </a:fld>
            <a:endParaRPr lang="en-US" altLang="en-US"/>
          </a:p>
        </p:txBody>
      </p:sp>
    </p:spTree>
    <p:extLst>
      <p:ext uri="{BB962C8B-B14F-4D97-AF65-F5344CB8AC3E}">
        <p14:creationId xmlns:p14="http://schemas.microsoft.com/office/powerpoint/2010/main" val="3867591585"/>
      </p:ext>
    </p:extLst>
  </p:cSld>
  <p:clrMap bg1="dk2" tx1="lt1" bg2="dk1" tx2="lt2" accent1="accent1" accent2="accent2" accent3="accent3" accent4="accent4" accent5="accent5" accent6="accent6" hlink="hlink" folHlink="folHlink"/>
  <p:sldLayoutIdLst>
    <p:sldLayoutId id="2147485810" r:id="rId1"/>
    <p:sldLayoutId id="2147485811" r:id="rId2"/>
    <p:sldLayoutId id="2147485812" r:id="rId3"/>
    <p:sldLayoutId id="2147485813" r:id="rId4"/>
    <p:sldLayoutId id="2147485814" r:id="rId5"/>
    <p:sldLayoutId id="2147485815" r:id="rId6"/>
    <p:sldLayoutId id="2147485816" r:id="rId7"/>
    <p:sldLayoutId id="2147485817" r:id="rId8"/>
    <p:sldLayoutId id="2147485818" r:id="rId9"/>
    <p:sldLayoutId id="2147485819" r:id="rId10"/>
    <p:sldLayoutId id="2147485820" r:id="rId11"/>
    <p:sldLayoutId id="2147485821" r:id="rId12"/>
    <p:sldLayoutId id="2147485822" r:id="rId13"/>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90000"/>
        <a:buFont typeface="Wingdings" panose="05000000000000000000" pitchFamily="2" charset="2"/>
        <a:buBlip>
          <a:blip r:embed="rId15"/>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90000"/>
        <a:buFont typeface="Wingdings" panose="05000000000000000000" pitchFamily="2" charset="2"/>
        <a:buBlip>
          <a:blip r:embed="rId16"/>
        </a:buBlip>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90000"/>
        <a:buFont typeface="Wingdings" panose="05000000000000000000" pitchFamily="2" charset="2"/>
        <a:buBlip>
          <a:blip r:embed="rId17"/>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7"/>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cbc.ca/news/science/epishelf-lake-9.734471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star.nesdis.noaa.gov/GOES/sector_band.php?sat=G16&amp;sector=taw&amp;band=GEOCOLOR&amp;length=24" TargetMode="External"/><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lgn="just">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7FFAC-7B05-4203-81DC-A3244FD5F64C}"/>
              </a:ext>
            </a:extLst>
          </p:cNvPr>
          <p:cNvSpPr>
            <a:spLocks noGrp="1"/>
          </p:cNvSpPr>
          <p:nvPr>
            <p:ph type="title"/>
          </p:nvPr>
        </p:nvSpPr>
        <p:spPr/>
        <p:txBody>
          <a:bodyPr/>
          <a:lstStyle/>
          <a:p>
            <a:r>
              <a:rPr lang="en-CA" dirty="0"/>
              <a:t>Milne Ice Shelf…</a:t>
            </a:r>
            <a:endParaRPr lang="en-US" dirty="0"/>
          </a:p>
        </p:txBody>
      </p:sp>
      <p:sp>
        <p:nvSpPr>
          <p:cNvPr id="3" name="Content Placeholder 2">
            <a:extLst>
              <a:ext uri="{FF2B5EF4-FFF2-40B4-BE49-F238E27FC236}">
                <a16:creationId xmlns:a16="http://schemas.microsoft.com/office/drawing/2014/main" id="{2693CA2D-6319-4414-8362-D04D100DFBE0}"/>
              </a:ext>
            </a:extLst>
          </p:cNvPr>
          <p:cNvSpPr>
            <a:spLocks noGrp="1"/>
          </p:cNvSpPr>
          <p:nvPr>
            <p:ph idx="1"/>
          </p:nvPr>
        </p:nvSpPr>
        <p:spPr/>
        <p:txBody>
          <a:bodyPr/>
          <a:lstStyle/>
          <a:p>
            <a:r>
              <a:rPr lang="en-US" sz="1400" dirty="0">
                <a:hlinkClick r:id="rId2"/>
              </a:rPr>
              <a:t>https://www.cbc.ca/news/science/epishelf-lake-9.7344715</a:t>
            </a:r>
            <a:r>
              <a:rPr lang="en-US" sz="1400" dirty="0"/>
              <a:t> </a:t>
            </a:r>
          </a:p>
        </p:txBody>
      </p:sp>
      <p:pic>
        <p:nvPicPr>
          <p:cNvPr id="9" name="Picture 8">
            <a:extLst>
              <a:ext uri="{FF2B5EF4-FFF2-40B4-BE49-F238E27FC236}">
                <a16:creationId xmlns:a16="http://schemas.microsoft.com/office/drawing/2014/main" id="{CE116EF5-B964-405E-9594-AC13AA4E2736}"/>
              </a:ext>
            </a:extLst>
          </p:cNvPr>
          <p:cNvPicPr>
            <a:picLocks noChangeAspect="1"/>
          </p:cNvPicPr>
          <p:nvPr/>
        </p:nvPicPr>
        <p:blipFill>
          <a:blip r:embed="rId3"/>
          <a:stretch>
            <a:fillRect/>
          </a:stretch>
        </p:blipFill>
        <p:spPr>
          <a:xfrm>
            <a:off x="3810000" y="2357610"/>
            <a:ext cx="3921272" cy="4082659"/>
          </a:xfrm>
          <a:prstGeom prst="rect">
            <a:avLst/>
          </a:prstGeom>
        </p:spPr>
      </p:pic>
    </p:spTree>
    <p:extLst>
      <p:ext uri="{BB962C8B-B14F-4D97-AF65-F5344CB8AC3E}">
        <p14:creationId xmlns:p14="http://schemas.microsoft.com/office/powerpoint/2010/main" val="636873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E7C1D7A1-AB15-44CB-BF1F-C2A8C8D91AB4}"/>
              </a:ext>
            </a:extLst>
          </p:cNvPr>
          <p:cNvSpPr>
            <a:spLocks noGrp="1" noChangeArrowheads="1"/>
          </p:cNvSpPr>
          <p:nvPr>
            <p:ph type="title"/>
          </p:nvPr>
        </p:nvSpPr>
        <p:spPr/>
        <p:txBody>
          <a:bodyPr/>
          <a:lstStyle/>
          <a:p>
            <a:pPr eaLnBrk="1" hangingPunct="1">
              <a:defRPr/>
            </a:pPr>
            <a:r>
              <a:rPr lang="en-CA" sz="4000">
                <a:latin typeface="Arial Unicode MS" pitchFamily="34" charset="-128"/>
              </a:rPr>
              <a:t>Geo542</a:t>
            </a:r>
            <a:r>
              <a:rPr lang="en-US" sz="4000">
                <a:latin typeface="Arial Unicode MS" pitchFamily="34" charset="-128"/>
              </a:rPr>
              <a:t> - </a:t>
            </a:r>
            <a:r>
              <a:rPr lang="en-CA" sz="4000">
                <a:latin typeface="Arial Unicode MS" pitchFamily="34" charset="-128"/>
              </a:rPr>
              <a:t>Introduction to Remote Sensing</a:t>
            </a:r>
            <a:r>
              <a:rPr lang="en-CA" sz="4000"/>
              <a:t> </a:t>
            </a:r>
          </a:p>
        </p:txBody>
      </p:sp>
      <p:sp>
        <p:nvSpPr>
          <p:cNvPr id="8195" name="Rectangle 3">
            <a:extLst>
              <a:ext uri="{FF2B5EF4-FFF2-40B4-BE49-F238E27FC236}">
                <a16:creationId xmlns:a16="http://schemas.microsoft.com/office/drawing/2014/main" id="{438E96D3-21CD-425F-BC1B-B0F39B7307C4}"/>
              </a:ext>
            </a:extLst>
          </p:cNvPr>
          <p:cNvSpPr>
            <a:spLocks noGrp="1" noChangeArrowheads="1"/>
          </p:cNvSpPr>
          <p:nvPr>
            <p:ph type="body" idx="1"/>
          </p:nvPr>
        </p:nvSpPr>
        <p:spPr>
          <a:xfrm>
            <a:off x="1752600" y="1981200"/>
            <a:ext cx="8915400" cy="2209800"/>
          </a:xfrm>
        </p:spPr>
        <p:txBody>
          <a:bodyPr/>
          <a:lstStyle/>
          <a:p>
            <a:pPr eaLnBrk="1" hangingPunct="1">
              <a:buFont typeface="Wingdings" panose="05000000000000000000" pitchFamily="2" charset="2"/>
              <a:buNone/>
            </a:pPr>
            <a:r>
              <a:rPr lang="en-CA" altLang="en-US"/>
              <a:t> </a:t>
            </a:r>
          </a:p>
          <a:p>
            <a:pPr eaLnBrk="1" hangingPunct="1">
              <a:buFont typeface="Wingdings" panose="05000000000000000000" pitchFamily="2" charset="2"/>
              <a:buNone/>
            </a:pPr>
            <a:endParaRPr lang="en-CA" altLang="en-US"/>
          </a:p>
          <a:p>
            <a:pPr eaLnBrk="1" hangingPunct="1">
              <a:buFont typeface="Wingdings" panose="05000000000000000000" pitchFamily="2" charset="2"/>
              <a:buNone/>
            </a:pPr>
            <a:r>
              <a:rPr lang="en-CA" altLang="en-US"/>
              <a:t>                             Lecture 2</a:t>
            </a:r>
          </a:p>
        </p:txBody>
      </p:sp>
      <p:pic>
        <p:nvPicPr>
          <p:cNvPr id="8196" name="Picture 4" descr="long_dg">
            <a:extLst>
              <a:ext uri="{FF2B5EF4-FFF2-40B4-BE49-F238E27FC236}">
                <a16:creationId xmlns:a16="http://schemas.microsoft.com/office/drawing/2014/main" id="{9B14C3B5-3945-46A9-9013-91A3290C4E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5908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descr="mt_Italy_dg">
            <a:extLst>
              <a:ext uri="{FF2B5EF4-FFF2-40B4-BE49-F238E27FC236}">
                <a16:creationId xmlns:a16="http://schemas.microsoft.com/office/drawing/2014/main" id="{1C75FB40-8B8A-4BEF-A8CF-A44A051C9A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2590801"/>
            <a:ext cx="2971800"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4302F-E3F3-4E15-B37E-8053446792E8}"/>
              </a:ext>
            </a:extLst>
          </p:cNvPr>
          <p:cNvSpPr>
            <a:spLocks noGrp="1"/>
          </p:cNvSpPr>
          <p:nvPr>
            <p:ph type="title"/>
          </p:nvPr>
        </p:nvSpPr>
        <p:spPr/>
        <p:txBody>
          <a:bodyPr/>
          <a:lstStyle/>
          <a:p>
            <a:pPr>
              <a:defRPr/>
            </a:pPr>
            <a:r>
              <a:rPr lang="en-US" dirty="0">
                <a:latin typeface="+mn-lt"/>
              </a:rPr>
              <a:t>The First Image of the Earth</a:t>
            </a:r>
          </a:p>
        </p:txBody>
      </p:sp>
      <p:pic>
        <p:nvPicPr>
          <p:cNvPr id="10243" name="Picture 2">
            <a:extLst>
              <a:ext uri="{FF2B5EF4-FFF2-40B4-BE49-F238E27FC236}">
                <a16:creationId xmlns:a16="http://schemas.microsoft.com/office/drawing/2014/main" id="{97AD9554-214A-4AD7-9BEB-746E5070DF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52600" y="2133600"/>
            <a:ext cx="3022600" cy="4114800"/>
          </a:xfrm>
          <a:noFill/>
        </p:spPr>
      </p:pic>
      <p:sp>
        <p:nvSpPr>
          <p:cNvPr id="5" name="Rectangle 4">
            <a:extLst>
              <a:ext uri="{FF2B5EF4-FFF2-40B4-BE49-F238E27FC236}">
                <a16:creationId xmlns:a16="http://schemas.microsoft.com/office/drawing/2014/main" id="{0D016965-5A0B-4561-A8E3-AA36CEC1FDA4}"/>
              </a:ext>
            </a:extLst>
          </p:cNvPr>
          <p:cNvSpPr/>
          <p:nvPr/>
        </p:nvSpPr>
        <p:spPr>
          <a:xfrm>
            <a:off x="5181600" y="2133601"/>
            <a:ext cx="5257800" cy="708025"/>
          </a:xfrm>
          <a:prstGeom prst="rect">
            <a:avLst/>
          </a:prstGeom>
        </p:spPr>
        <p:txBody>
          <a:bodyPr>
            <a:spAutoFit/>
          </a:bodyPr>
          <a:lstStyle/>
          <a:p>
            <a:pPr marL="342900" indent="-342900" eaLnBrk="1" hangingPunct="1">
              <a:buFont typeface="Arial" panose="020B0604020202020204" pitchFamily="34" charset="0"/>
              <a:buChar char="•"/>
              <a:defRPr/>
            </a:pPr>
            <a:r>
              <a:rPr lang="en-US" sz="2000" dirty="0">
                <a:effectLst>
                  <a:outerShdw blurRad="38100" dist="38100" dir="2700000" algn="tl">
                    <a:srgbClr val="000000">
                      <a:alpha val="43137"/>
                    </a:srgbClr>
                  </a:outerShdw>
                </a:effectLst>
                <a:latin typeface="Arial" charset="0"/>
              </a:rPr>
              <a:t>This is the first crude image obtained in 1959. </a:t>
            </a:r>
          </a:p>
        </p:txBody>
      </p:sp>
      <p:sp>
        <p:nvSpPr>
          <p:cNvPr id="6" name="Rectangle 5">
            <a:extLst>
              <a:ext uri="{FF2B5EF4-FFF2-40B4-BE49-F238E27FC236}">
                <a16:creationId xmlns:a16="http://schemas.microsoft.com/office/drawing/2014/main" id="{D47DF606-6187-4701-B4CC-D045327D62F2}"/>
              </a:ext>
            </a:extLst>
          </p:cNvPr>
          <p:cNvSpPr/>
          <p:nvPr/>
        </p:nvSpPr>
        <p:spPr>
          <a:xfrm>
            <a:off x="5562600" y="5715000"/>
            <a:ext cx="4572000" cy="369332"/>
          </a:xfrm>
          <a:prstGeom prst="rect">
            <a:avLst/>
          </a:prstGeom>
        </p:spPr>
        <p:txBody>
          <a:bodyPr>
            <a:spAutoFit/>
          </a:bodyPr>
          <a:lstStyle/>
          <a:p>
            <a:pPr eaLnBrk="1" hangingPunct="1">
              <a:defRPr/>
            </a:pPr>
            <a:endParaRPr lang="en-US" sz="900" dirty="0">
              <a:effectLst>
                <a:outerShdw blurRad="38100" dist="38100" dir="2700000" algn="tl">
                  <a:srgbClr val="000000">
                    <a:alpha val="43137"/>
                  </a:srgbClr>
                </a:outerShdw>
              </a:effectLst>
              <a:latin typeface="Arial" charset="0"/>
            </a:endParaRPr>
          </a:p>
          <a:p>
            <a:pPr eaLnBrk="1" hangingPunct="1">
              <a:defRPr/>
            </a:pPr>
            <a:endParaRPr lang="en-US" sz="900" dirty="0">
              <a:effectLst>
                <a:outerShdw blurRad="38100" dist="38100" dir="2700000" algn="tl">
                  <a:srgbClr val="000000">
                    <a:alpha val="43137"/>
                  </a:srgbClr>
                </a:outerShdw>
              </a:effectLst>
              <a:latin typeface="Arial" charset="0"/>
            </a:endParaRPr>
          </a:p>
        </p:txBody>
      </p:sp>
      <p:sp>
        <p:nvSpPr>
          <p:cNvPr id="10" name="Rectangle 9">
            <a:extLst>
              <a:ext uri="{FF2B5EF4-FFF2-40B4-BE49-F238E27FC236}">
                <a16:creationId xmlns:a16="http://schemas.microsoft.com/office/drawing/2014/main" id="{B3561928-1C06-4E6B-8740-794E344869E4}"/>
              </a:ext>
            </a:extLst>
          </p:cNvPr>
          <p:cNvSpPr/>
          <p:nvPr/>
        </p:nvSpPr>
        <p:spPr>
          <a:xfrm>
            <a:off x="5562600" y="5715000"/>
            <a:ext cx="4572000" cy="230188"/>
          </a:xfrm>
          <a:prstGeom prst="rect">
            <a:avLst/>
          </a:prstGeom>
        </p:spPr>
        <p:txBody>
          <a:bodyPr>
            <a:spAutoFit/>
          </a:bodyPr>
          <a:lstStyle/>
          <a:p>
            <a:pPr eaLnBrk="1" hangingPunct="1">
              <a:defRPr/>
            </a:pPr>
            <a:r>
              <a:rPr lang="en-US" sz="900" dirty="0">
                <a:effectLst>
                  <a:outerShdw blurRad="38100" dist="38100" dir="2700000" algn="tl">
                    <a:srgbClr val="000000">
                      <a:alpha val="43137"/>
                    </a:srgbClr>
                  </a:outerShdw>
                </a:effectLst>
                <a:latin typeface="Arial" charset="0"/>
              </a:rPr>
              <a:t>http://grin.hq.nasa.gov/ABSTRACTS/GPN-2002-000200.html (link no longer active)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4DE6B-3830-4CD1-9B50-17238C45F882}"/>
              </a:ext>
            </a:extLst>
          </p:cNvPr>
          <p:cNvSpPr>
            <a:spLocks noGrp="1"/>
          </p:cNvSpPr>
          <p:nvPr>
            <p:ph type="title"/>
          </p:nvPr>
        </p:nvSpPr>
        <p:spPr/>
        <p:txBody>
          <a:bodyPr/>
          <a:lstStyle/>
          <a:p>
            <a:pPr>
              <a:defRPr/>
            </a:pPr>
            <a:r>
              <a:rPr lang="en-US" dirty="0">
                <a:latin typeface="+mn-lt"/>
              </a:rPr>
              <a:t>A Famous Image of the Earth</a:t>
            </a:r>
          </a:p>
        </p:txBody>
      </p:sp>
      <p:sp>
        <p:nvSpPr>
          <p:cNvPr id="5" name="Rectangle 4">
            <a:extLst>
              <a:ext uri="{FF2B5EF4-FFF2-40B4-BE49-F238E27FC236}">
                <a16:creationId xmlns:a16="http://schemas.microsoft.com/office/drawing/2014/main" id="{7D077374-9E4F-435F-B6C4-8655566E8F3A}"/>
              </a:ext>
            </a:extLst>
          </p:cNvPr>
          <p:cNvSpPr/>
          <p:nvPr/>
        </p:nvSpPr>
        <p:spPr>
          <a:xfrm>
            <a:off x="6400800" y="2133600"/>
            <a:ext cx="4038600" cy="1016000"/>
          </a:xfrm>
          <a:prstGeom prst="rect">
            <a:avLst/>
          </a:prstGeom>
        </p:spPr>
        <p:txBody>
          <a:bodyPr>
            <a:spAutoFit/>
          </a:bodyPr>
          <a:lstStyle/>
          <a:p>
            <a:pPr eaLnBrk="1" hangingPunct="1">
              <a:defRPr/>
            </a:pPr>
            <a:r>
              <a:rPr lang="en-US" sz="2000" dirty="0">
                <a:effectLst>
                  <a:outerShdw blurRad="38100" dist="38100" dir="2700000" algn="tl">
                    <a:srgbClr val="000000">
                      <a:alpha val="43137"/>
                    </a:srgbClr>
                  </a:outerShdw>
                </a:effectLst>
                <a:latin typeface="Arial" charset="0"/>
              </a:rPr>
              <a:t>Apollo 8: Earthrise over the lunar horizon (December 24, 1968)</a:t>
            </a:r>
          </a:p>
          <a:p>
            <a:pPr eaLnBrk="1" hangingPunct="1">
              <a:defRPr/>
            </a:pPr>
            <a:r>
              <a:rPr lang="en-US" sz="2000" dirty="0">
                <a:effectLst>
                  <a:outerShdw blurRad="38100" dist="38100" dir="2700000" algn="tl">
                    <a:srgbClr val="000000">
                      <a:alpha val="43137"/>
                    </a:srgbClr>
                  </a:outerShdw>
                </a:effectLst>
                <a:latin typeface="Arial" charset="0"/>
              </a:rPr>
              <a:t>Credit: NASA </a:t>
            </a:r>
          </a:p>
        </p:txBody>
      </p:sp>
      <p:sp>
        <p:nvSpPr>
          <p:cNvPr id="6" name="Rectangle 5">
            <a:extLst>
              <a:ext uri="{FF2B5EF4-FFF2-40B4-BE49-F238E27FC236}">
                <a16:creationId xmlns:a16="http://schemas.microsoft.com/office/drawing/2014/main" id="{2E36D7FD-3FD1-4333-9B2C-5D1B3B729379}"/>
              </a:ext>
            </a:extLst>
          </p:cNvPr>
          <p:cNvSpPr/>
          <p:nvPr/>
        </p:nvSpPr>
        <p:spPr>
          <a:xfrm>
            <a:off x="5791200" y="6324600"/>
            <a:ext cx="4572000" cy="230188"/>
          </a:xfrm>
          <a:prstGeom prst="rect">
            <a:avLst/>
          </a:prstGeom>
        </p:spPr>
        <p:txBody>
          <a:bodyPr>
            <a:spAutoFit/>
          </a:bodyPr>
          <a:lstStyle/>
          <a:p>
            <a:pPr eaLnBrk="1" hangingPunct="1">
              <a:defRPr/>
            </a:pPr>
            <a:r>
              <a:rPr lang="en-US" sz="900" dirty="0">
                <a:effectLst>
                  <a:outerShdw blurRad="38100" dist="38100" dir="2700000" algn="tl">
                    <a:srgbClr val="000000">
                      <a:alpha val="43137"/>
                    </a:srgbClr>
                  </a:outerShdw>
                </a:effectLst>
                <a:latin typeface="Arial" charset="0"/>
              </a:rPr>
              <a:t>http://www.planetary.org/explore/topics/earth/spacecraft.html (link no longer active)</a:t>
            </a:r>
          </a:p>
        </p:txBody>
      </p:sp>
      <p:pic>
        <p:nvPicPr>
          <p:cNvPr id="11269" name="Picture 2">
            <a:extLst>
              <a:ext uri="{FF2B5EF4-FFF2-40B4-BE49-F238E27FC236}">
                <a16:creationId xmlns:a16="http://schemas.microsoft.com/office/drawing/2014/main" id="{2DFBCBF2-9E38-4FA2-B7AB-9962B346F1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2209800"/>
            <a:ext cx="4716463" cy="401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EE328-C675-40CB-AB16-8BAE694C156F}"/>
              </a:ext>
            </a:extLst>
          </p:cNvPr>
          <p:cNvSpPr>
            <a:spLocks noGrp="1"/>
          </p:cNvSpPr>
          <p:nvPr>
            <p:ph type="title"/>
          </p:nvPr>
        </p:nvSpPr>
        <p:spPr/>
        <p:txBody>
          <a:bodyPr/>
          <a:lstStyle/>
          <a:p>
            <a:pPr>
              <a:defRPr/>
            </a:pPr>
            <a:r>
              <a:rPr lang="en-US" dirty="0">
                <a:latin typeface="+mn-lt"/>
              </a:rPr>
              <a:t>The Most Famous Image of the Earth</a:t>
            </a:r>
          </a:p>
        </p:txBody>
      </p:sp>
      <p:sp>
        <p:nvSpPr>
          <p:cNvPr id="5" name="Rectangle 4">
            <a:extLst>
              <a:ext uri="{FF2B5EF4-FFF2-40B4-BE49-F238E27FC236}">
                <a16:creationId xmlns:a16="http://schemas.microsoft.com/office/drawing/2014/main" id="{0CFF942A-08B4-4C3A-80C0-3AA3D7468AF9}"/>
              </a:ext>
            </a:extLst>
          </p:cNvPr>
          <p:cNvSpPr/>
          <p:nvPr/>
        </p:nvSpPr>
        <p:spPr>
          <a:xfrm>
            <a:off x="6400800" y="2133600"/>
            <a:ext cx="4038600" cy="1016000"/>
          </a:xfrm>
          <a:prstGeom prst="rect">
            <a:avLst/>
          </a:prstGeom>
        </p:spPr>
        <p:txBody>
          <a:bodyPr>
            <a:spAutoFit/>
          </a:bodyPr>
          <a:lstStyle/>
          <a:p>
            <a:pPr eaLnBrk="1" hangingPunct="1">
              <a:defRPr/>
            </a:pPr>
            <a:r>
              <a:rPr lang="en-US" sz="2000" dirty="0">
                <a:effectLst>
                  <a:outerShdw blurRad="38100" dist="38100" dir="2700000" algn="tl">
                    <a:srgbClr val="000000">
                      <a:alpha val="43137"/>
                    </a:srgbClr>
                  </a:outerShdw>
                </a:effectLst>
                <a:latin typeface="Arial" charset="0"/>
              </a:rPr>
              <a:t>Apollo 17: Iconic view of Earth (December 7, 1972)</a:t>
            </a:r>
          </a:p>
          <a:p>
            <a:pPr eaLnBrk="1" hangingPunct="1">
              <a:defRPr/>
            </a:pPr>
            <a:r>
              <a:rPr lang="en-US" sz="2000" dirty="0">
                <a:effectLst>
                  <a:outerShdw blurRad="38100" dist="38100" dir="2700000" algn="tl">
                    <a:srgbClr val="000000">
                      <a:alpha val="43137"/>
                    </a:srgbClr>
                  </a:outerShdw>
                </a:effectLst>
                <a:latin typeface="Arial" charset="0"/>
              </a:rPr>
              <a:t>Credit: NASA</a:t>
            </a:r>
          </a:p>
        </p:txBody>
      </p:sp>
      <p:sp>
        <p:nvSpPr>
          <p:cNvPr id="6" name="Rectangle 5">
            <a:extLst>
              <a:ext uri="{FF2B5EF4-FFF2-40B4-BE49-F238E27FC236}">
                <a16:creationId xmlns:a16="http://schemas.microsoft.com/office/drawing/2014/main" id="{70662066-2BE9-4CC8-9890-FDD177512C76}"/>
              </a:ext>
            </a:extLst>
          </p:cNvPr>
          <p:cNvSpPr/>
          <p:nvPr/>
        </p:nvSpPr>
        <p:spPr>
          <a:xfrm>
            <a:off x="5943600" y="6324600"/>
            <a:ext cx="4572000" cy="230188"/>
          </a:xfrm>
          <a:prstGeom prst="rect">
            <a:avLst/>
          </a:prstGeom>
        </p:spPr>
        <p:txBody>
          <a:bodyPr>
            <a:spAutoFit/>
          </a:bodyPr>
          <a:lstStyle/>
          <a:p>
            <a:pPr eaLnBrk="1" hangingPunct="1">
              <a:defRPr/>
            </a:pPr>
            <a:r>
              <a:rPr lang="en-US" sz="900" dirty="0">
                <a:effectLst>
                  <a:outerShdw blurRad="38100" dist="38100" dir="2700000" algn="tl">
                    <a:srgbClr val="000000">
                      <a:alpha val="43137"/>
                    </a:srgbClr>
                  </a:outerShdw>
                </a:effectLst>
                <a:latin typeface="Arial" charset="0"/>
              </a:rPr>
              <a:t>http://www.planetary.org/explore/topics/earth/spacecraft.html (link no longer active)</a:t>
            </a:r>
          </a:p>
        </p:txBody>
      </p:sp>
      <p:pic>
        <p:nvPicPr>
          <p:cNvPr id="12293" name="Picture 2">
            <a:extLst>
              <a:ext uri="{FF2B5EF4-FFF2-40B4-BE49-F238E27FC236}">
                <a16:creationId xmlns:a16="http://schemas.microsoft.com/office/drawing/2014/main" id="{A6DFC72E-3BD0-4F68-A93F-DB581353C2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09800"/>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Content Placeholder 3">
            <a:extLst>
              <a:ext uri="{FF2B5EF4-FFF2-40B4-BE49-F238E27FC236}">
                <a16:creationId xmlns:a16="http://schemas.microsoft.com/office/drawing/2014/main" id="{B9BFA740-EDBE-4FD0-8640-2EDD5E486A5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95600" y="760414"/>
            <a:ext cx="6210300" cy="6084887"/>
          </a:xfrm>
        </p:spPr>
      </p:pic>
      <p:sp>
        <p:nvSpPr>
          <p:cNvPr id="13315" name="Rectangle 4">
            <a:extLst>
              <a:ext uri="{FF2B5EF4-FFF2-40B4-BE49-F238E27FC236}">
                <a16:creationId xmlns:a16="http://schemas.microsoft.com/office/drawing/2014/main" id="{7EACA7D9-433B-40A0-9AF3-23E45BFFBD34}"/>
              </a:ext>
            </a:extLst>
          </p:cNvPr>
          <p:cNvSpPr>
            <a:spLocks noChangeArrowheads="1"/>
          </p:cNvSpPr>
          <p:nvPr/>
        </p:nvSpPr>
        <p:spPr bwMode="auto">
          <a:xfrm>
            <a:off x="2857500" y="6656388"/>
            <a:ext cx="4572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600" b="0" dirty="0">
                <a:solidFill>
                  <a:schemeClr val="tx2"/>
                </a:solidFill>
              </a:rPr>
              <a:t>http://www.nasa.gov/press-release/nasa-satellite-camera-provides-epic-view-of-earth </a:t>
            </a:r>
          </a:p>
        </p:txBody>
      </p:sp>
      <p:sp>
        <p:nvSpPr>
          <p:cNvPr id="13316" name="Rectangle 5">
            <a:extLst>
              <a:ext uri="{FF2B5EF4-FFF2-40B4-BE49-F238E27FC236}">
                <a16:creationId xmlns:a16="http://schemas.microsoft.com/office/drawing/2014/main" id="{A8E10CF6-874A-462D-9B77-9AF1F8184497}"/>
              </a:ext>
            </a:extLst>
          </p:cNvPr>
          <p:cNvSpPr>
            <a:spLocks noChangeArrowheads="1"/>
          </p:cNvSpPr>
          <p:nvPr/>
        </p:nvSpPr>
        <p:spPr bwMode="auto">
          <a:xfrm>
            <a:off x="1524000" y="76200"/>
            <a:ext cx="89916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1400" b="0">
                <a:solidFill>
                  <a:schemeClr val="tx2"/>
                </a:solidFill>
              </a:rPr>
              <a:t>Deep Space Climate Observatory spacecraft.</a:t>
            </a:r>
          </a:p>
          <a:p>
            <a:pPr>
              <a:spcBef>
                <a:spcPct val="0"/>
              </a:spcBef>
              <a:buClrTx/>
              <a:buSzTx/>
              <a:buFontTx/>
              <a:buNone/>
            </a:pPr>
            <a:endParaRPr lang="en-US" altLang="en-US" sz="1400" b="0">
              <a:solidFill>
                <a:schemeClr val="tx2"/>
              </a:solidFill>
            </a:endParaRPr>
          </a:p>
          <a:p>
            <a:pPr>
              <a:spcBef>
                <a:spcPct val="0"/>
              </a:spcBef>
              <a:buClrTx/>
              <a:buSzTx/>
              <a:buFontTx/>
              <a:buNone/>
            </a:pPr>
            <a:r>
              <a:rPr lang="en-US" altLang="en-US" sz="1400" b="0">
                <a:solidFill>
                  <a:schemeClr val="tx2"/>
                </a:solidFill>
              </a:rPr>
              <a:t>Credits: NASA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EDA7-C00F-4832-BEE1-7C9676831168}"/>
              </a:ext>
            </a:extLst>
          </p:cNvPr>
          <p:cNvSpPr>
            <a:spLocks noGrp="1"/>
          </p:cNvSpPr>
          <p:nvPr>
            <p:ph type="title"/>
          </p:nvPr>
        </p:nvSpPr>
        <p:spPr>
          <a:xfrm>
            <a:off x="2286000" y="152400"/>
            <a:ext cx="7772400" cy="1143000"/>
          </a:xfrm>
        </p:spPr>
        <p:txBody>
          <a:bodyPr/>
          <a:lstStyle/>
          <a:p>
            <a:pPr>
              <a:defRPr/>
            </a:pPr>
            <a:r>
              <a:rPr lang="en-US" dirty="0">
                <a:latin typeface="+mn-lt"/>
              </a:rPr>
              <a:t>Full Disk Eclipse</a:t>
            </a:r>
          </a:p>
        </p:txBody>
      </p:sp>
      <p:pic>
        <p:nvPicPr>
          <p:cNvPr id="14339" name="Content Placeholder 3">
            <a:extLst>
              <a:ext uri="{FF2B5EF4-FFF2-40B4-BE49-F238E27FC236}">
                <a16:creationId xmlns:a16="http://schemas.microsoft.com/office/drawing/2014/main" id="{ACE47821-9DB4-47DD-8E22-E18C10D4D5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97164" y="1219201"/>
            <a:ext cx="6796087" cy="4530725"/>
          </a:xfrm>
        </p:spPr>
      </p:pic>
      <p:sp>
        <p:nvSpPr>
          <p:cNvPr id="14340" name="Rectangle 4">
            <a:extLst>
              <a:ext uri="{FF2B5EF4-FFF2-40B4-BE49-F238E27FC236}">
                <a16:creationId xmlns:a16="http://schemas.microsoft.com/office/drawing/2014/main" id="{9CC4B6EF-5EAC-4FF9-BD2C-92186FC467DF}"/>
              </a:ext>
            </a:extLst>
          </p:cNvPr>
          <p:cNvSpPr>
            <a:spLocks noChangeArrowheads="1"/>
          </p:cNvSpPr>
          <p:nvPr/>
        </p:nvSpPr>
        <p:spPr bwMode="auto">
          <a:xfrm>
            <a:off x="1752600" y="5867400"/>
            <a:ext cx="4572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600" b="0" dirty="0"/>
              <a:t>http://earthobservatory.nasa.gov/IOTD/view.php?id=87675&amp;src=iotdrss </a:t>
            </a:r>
          </a:p>
        </p:txBody>
      </p:sp>
      <p:sp>
        <p:nvSpPr>
          <p:cNvPr id="14341" name="Rectangle 5">
            <a:extLst>
              <a:ext uri="{FF2B5EF4-FFF2-40B4-BE49-F238E27FC236}">
                <a16:creationId xmlns:a16="http://schemas.microsoft.com/office/drawing/2014/main" id="{B284EA02-3734-43F9-8047-70AAD9AA7436}"/>
              </a:ext>
            </a:extLst>
          </p:cNvPr>
          <p:cNvSpPr>
            <a:spLocks noChangeArrowheads="1"/>
          </p:cNvSpPr>
          <p:nvPr/>
        </p:nvSpPr>
        <p:spPr bwMode="auto">
          <a:xfrm>
            <a:off x="4800600" y="587375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endParaRPr lang="en-US" altLang="en-US" sz="600" b="0"/>
          </a:p>
          <a:p>
            <a:pPr>
              <a:spcBef>
                <a:spcPct val="0"/>
              </a:spcBef>
              <a:buClrTx/>
              <a:buSzTx/>
              <a:buFontTx/>
              <a:buNone/>
            </a:pPr>
            <a:r>
              <a:rPr lang="en-US" altLang="en-US" sz="600" b="0"/>
              <a:t>The animation above was assembled from 13 images acquired on March 9, 2016, by NASA’s Earth Polychromatic Imaging Camera (EPIC).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9D8A3CF-91F6-42E4-B119-17F9FFD1CD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1000" y="762000"/>
            <a:ext cx="8890000" cy="5334000"/>
          </a:xfrm>
        </p:spPr>
      </p:pic>
      <p:sp>
        <p:nvSpPr>
          <p:cNvPr id="16389" name="Rectangle 4">
            <a:extLst>
              <a:ext uri="{FF2B5EF4-FFF2-40B4-BE49-F238E27FC236}">
                <a16:creationId xmlns:a16="http://schemas.microsoft.com/office/drawing/2014/main" id="{D39E56C3-39A5-4080-954F-4EF7E9D575E1}"/>
              </a:ext>
            </a:extLst>
          </p:cNvPr>
          <p:cNvSpPr>
            <a:spLocks noChangeArrowheads="1"/>
          </p:cNvSpPr>
          <p:nvPr/>
        </p:nvSpPr>
        <p:spPr bwMode="auto">
          <a:xfrm>
            <a:off x="6248400" y="6553201"/>
            <a:ext cx="434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600" b="0" dirty="0">
                <a:solidFill>
                  <a:schemeClr val="tx2"/>
                </a:solidFill>
                <a:hlinkClick r:id="rId3"/>
              </a:rPr>
              <a:t>https://www.star.nesdis.noaa.gov/GOES/sector_band.php?sat=G16&amp;sector=taw&amp;band=GEOCOLOR&amp;length=24</a:t>
            </a:r>
            <a:endParaRPr lang="en-US" altLang="en-US" sz="600" b="0" dirty="0">
              <a:solidFill>
                <a:schemeClr val="tx2"/>
              </a:solidFill>
            </a:endParaRPr>
          </a:p>
          <a:p>
            <a:pPr>
              <a:spcBef>
                <a:spcPct val="0"/>
              </a:spcBef>
              <a:buClrTx/>
              <a:buSzTx/>
              <a:buFontTx/>
              <a:buNone/>
            </a:pPr>
            <a:endParaRPr lang="en-US" altLang="en-US" sz="600" b="0" dirty="0">
              <a:solidFill>
                <a:schemeClr val="tx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F82C9E4-C77C-468D-A529-6CC532DCB2B8}"/>
              </a:ext>
            </a:extLst>
          </p:cNvPr>
          <p:cNvSpPr>
            <a:spLocks noGrp="1" noChangeArrowheads="1"/>
          </p:cNvSpPr>
          <p:nvPr>
            <p:ph type="title"/>
          </p:nvPr>
        </p:nvSpPr>
        <p:spPr/>
        <p:txBody>
          <a:bodyPr/>
          <a:lstStyle/>
          <a:p>
            <a:pPr eaLnBrk="1" hangingPunct="1">
              <a:defRPr/>
            </a:pPr>
            <a:r>
              <a:rPr lang="en-US">
                <a:latin typeface="Arial" charset="0"/>
              </a:rPr>
              <a:t>What is Remote Sensing?</a:t>
            </a:r>
            <a:endParaRPr lang="en-US"/>
          </a:p>
        </p:txBody>
      </p:sp>
      <p:sp>
        <p:nvSpPr>
          <p:cNvPr id="17411" name="Rectangle 3">
            <a:extLst>
              <a:ext uri="{FF2B5EF4-FFF2-40B4-BE49-F238E27FC236}">
                <a16:creationId xmlns:a16="http://schemas.microsoft.com/office/drawing/2014/main" id="{2D205A1B-3CCF-4F75-899A-680CF22C3121}"/>
              </a:ext>
            </a:extLst>
          </p:cNvPr>
          <p:cNvSpPr>
            <a:spLocks noChangeArrowheads="1"/>
          </p:cNvSpPr>
          <p:nvPr/>
        </p:nvSpPr>
        <p:spPr bwMode="auto">
          <a:xfrm>
            <a:off x="2667000" y="1981201"/>
            <a:ext cx="7696200" cy="1408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kumimoji="0" lang="en-CA" altLang="en-US" sz="1800" b="0" dirty="0">
                <a:cs typeface="Times New Roman" panose="02020603050405020304" pitchFamily="18" charset="0"/>
              </a:rPr>
              <a:t>Remote sensing is the science (and to some extent, art) of acquiring </a:t>
            </a:r>
          </a:p>
          <a:p>
            <a:pPr eaLnBrk="1" hangingPunct="1">
              <a:lnSpc>
                <a:spcPct val="90000"/>
              </a:lnSpc>
              <a:buFont typeface="Wingdings" panose="05000000000000000000" pitchFamily="2" charset="2"/>
              <a:buNone/>
            </a:pPr>
            <a:r>
              <a:rPr kumimoji="0" lang="en-CA" altLang="en-US" sz="1800" b="0" dirty="0">
                <a:cs typeface="Times New Roman" panose="02020603050405020304" pitchFamily="18" charset="0"/>
              </a:rPr>
              <a:t>information about the Earth's surface without actually being in contact </a:t>
            </a:r>
          </a:p>
          <a:p>
            <a:pPr eaLnBrk="1" hangingPunct="1">
              <a:lnSpc>
                <a:spcPct val="90000"/>
              </a:lnSpc>
              <a:buFont typeface="Wingdings" panose="05000000000000000000" pitchFamily="2" charset="2"/>
              <a:buNone/>
            </a:pPr>
            <a:r>
              <a:rPr kumimoji="0" lang="en-CA" altLang="en-US" sz="1800" b="0" dirty="0">
                <a:cs typeface="Times New Roman" panose="02020603050405020304" pitchFamily="18" charset="0"/>
              </a:rPr>
              <a:t>with it. This is done by sensing and recording reflected or emitted energy </a:t>
            </a:r>
          </a:p>
          <a:p>
            <a:pPr eaLnBrk="1" hangingPunct="1">
              <a:lnSpc>
                <a:spcPct val="90000"/>
              </a:lnSpc>
              <a:buFont typeface="Wingdings" panose="05000000000000000000" pitchFamily="2" charset="2"/>
              <a:buNone/>
            </a:pPr>
            <a:r>
              <a:rPr kumimoji="0" lang="en-CA" altLang="en-US" sz="1800" b="0" dirty="0">
                <a:cs typeface="Times New Roman" panose="02020603050405020304" pitchFamily="18" charset="0"/>
              </a:rPr>
              <a:t>and processing, analyzing, and applying that information (CCRS, 1999).</a:t>
            </a:r>
          </a:p>
          <a:p>
            <a:pPr eaLnBrk="1" hangingPunct="1">
              <a:lnSpc>
                <a:spcPct val="90000"/>
              </a:lnSpc>
              <a:buFont typeface="Wingdings" panose="05000000000000000000" pitchFamily="2" charset="2"/>
              <a:buNone/>
            </a:pPr>
            <a:r>
              <a:rPr kumimoji="0" lang="en-CA" altLang="en-US" sz="900" b="0" dirty="0">
                <a:cs typeface="Times New Roman" panose="02020603050405020304" pitchFamily="18" charset="0"/>
              </a:rPr>
              <a:t>https://natural-resources.canada.ca/science-data/science-research/research-centres/canada-centre-remote-sensing</a:t>
            </a:r>
          </a:p>
        </p:txBody>
      </p:sp>
      <p:sp>
        <p:nvSpPr>
          <p:cNvPr id="23556" name="Text Box 4">
            <a:extLst>
              <a:ext uri="{FF2B5EF4-FFF2-40B4-BE49-F238E27FC236}">
                <a16:creationId xmlns:a16="http://schemas.microsoft.com/office/drawing/2014/main" id="{D90D9D25-55FD-4DD1-B6CD-11C9FC49523A}"/>
              </a:ext>
            </a:extLst>
          </p:cNvPr>
          <p:cNvSpPr txBox="1">
            <a:spLocks noChangeArrowheads="1"/>
          </p:cNvSpPr>
          <p:nvPr/>
        </p:nvSpPr>
        <p:spPr bwMode="auto">
          <a:xfrm>
            <a:off x="1981200" y="6400801"/>
            <a:ext cx="8686800" cy="519113"/>
          </a:xfrm>
          <a:prstGeom prst="rect">
            <a:avLst/>
          </a:prstGeom>
          <a:noFill/>
          <a:ln w="12700" cap="sq">
            <a:noFill/>
            <a:miter lim="800000"/>
            <a:headEnd type="none" w="sm" len="sm"/>
            <a:tailEnd type="none" w="sm" len="sm"/>
          </a:ln>
          <a:effectLst/>
        </p:spPr>
        <p:txBody>
          <a:bodyPr>
            <a:spAutoFit/>
          </a:bodyPr>
          <a:lstStyle/>
          <a:p>
            <a:pPr eaLnBrk="1" hangingPunct="1">
              <a:spcBef>
                <a:spcPct val="50000"/>
              </a:spcBef>
              <a:defRPr/>
            </a:pPr>
            <a:r>
              <a:rPr kumimoji="0" lang="en-US" sz="1200">
                <a:effectLst>
                  <a:outerShdw blurRad="38100" dist="38100" dir="2700000" algn="tl">
                    <a:srgbClr val="000000"/>
                  </a:outerShdw>
                </a:effectLst>
                <a:latin typeface="Arial" charset="0"/>
              </a:rPr>
              <a:t>Thanks to the Canada Centre for Remote Sensing whose WWW site contains some very useful information, some of which is reproduced here.</a:t>
            </a:r>
            <a:r>
              <a:rPr kumimoji="0" lang="en-US" sz="1600">
                <a:effectLst>
                  <a:outerShdw blurRad="38100" dist="38100" dir="2700000" algn="tl">
                    <a:srgbClr val="000000"/>
                  </a:outerShdw>
                </a:effectLst>
                <a:latin typeface="Arial" charset="0"/>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3E754E06-A26D-4F36-A996-CB6B5D1A86B1}"/>
              </a:ext>
            </a:extLst>
          </p:cNvPr>
          <p:cNvSpPr>
            <a:spLocks noGrp="1" noChangeArrowheads="1"/>
          </p:cNvSpPr>
          <p:nvPr>
            <p:ph type="title"/>
          </p:nvPr>
        </p:nvSpPr>
        <p:spPr/>
        <p:txBody>
          <a:bodyPr/>
          <a:lstStyle/>
          <a:p>
            <a:pPr eaLnBrk="1" hangingPunct="1">
              <a:defRPr/>
            </a:pPr>
            <a:r>
              <a:rPr lang="en-US">
                <a:latin typeface="Arial" charset="0"/>
              </a:rPr>
              <a:t>What is really involved?</a:t>
            </a:r>
            <a:endParaRPr lang="en-US"/>
          </a:p>
        </p:txBody>
      </p:sp>
      <p:sp>
        <p:nvSpPr>
          <p:cNvPr id="19459" name="Rectangle 3">
            <a:extLst>
              <a:ext uri="{FF2B5EF4-FFF2-40B4-BE49-F238E27FC236}">
                <a16:creationId xmlns:a16="http://schemas.microsoft.com/office/drawing/2014/main" id="{EFFDFCDF-6D44-4F52-B7A1-851BA7FA5475}"/>
              </a:ext>
            </a:extLst>
          </p:cNvPr>
          <p:cNvSpPr>
            <a:spLocks noChangeArrowheads="1"/>
          </p:cNvSpPr>
          <p:nvPr/>
        </p:nvSpPr>
        <p:spPr bwMode="auto">
          <a:xfrm>
            <a:off x="2743200" y="1981200"/>
            <a:ext cx="7696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marL="285750" indent="-28575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pPr>
            <a:r>
              <a:rPr kumimoji="0" lang="en-CA" altLang="en-US" sz="1800" b="0">
                <a:cs typeface="Times New Roman" panose="02020603050405020304" pitchFamily="18" charset="0"/>
              </a:rPr>
              <a:t>an interaction between incident radiation and the targets of interest</a:t>
            </a:r>
          </a:p>
          <a:p>
            <a:pPr eaLnBrk="1" hangingPunct="1">
              <a:lnSpc>
                <a:spcPct val="90000"/>
              </a:lnSpc>
            </a:pPr>
            <a:endParaRPr kumimoji="0" lang="en-CA" altLang="en-US" sz="1800" b="0">
              <a:cs typeface="Times New Roman" panose="02020603050405020304" pitchFamily="18" charset="0"/>
            </a:endParaRPr>
          </a:p>
          <a:p>
            <a:pPr eaLnBrk="1" hangingPunct="1">
              <a:lnSpc>
                <a:spcPct val="90000"/>
              </a:lnSpc>
            </a:pPr>
            <a:r>
              <a:rPr kumimoji="0" lang="en-CA" altLang="en-US" sz="1800" b="0">
                <a:cs typeface="Times New Roman" panose="02020603050405020304" pitchFamily="18" charset="0"/>
              </a:rPr>
              <a:t>also involves the sensing of emitted energy (radar)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a:extLst>
              <a:ext uri="{FF2B5EF4-FFF2-40B4-BE49-F238E27FC236}">
                <a16:creationId xmlns:a16="http://schemas.microsoft.com/office/drawing/2014/main" id="{07F8100F-610A-4787-A743-292819627FE9}"/>
              </a:ext>
            </a:extLst>
          </p:cNvPr>
          <p:cNvSpPr>
            <a:spLocks noGrp="1" noChangeArrowheads="1"/>
          </p:cNvSpPr>
          <p:nvPr>
            <p:ph type="title"/>
          </p:nvPr>
        </p:nvSpPr>
        <p:spPr/>
        <p:txBody>
          <a:bodyPr/>
          <a:lstStyle/>
          <a:p>
            <a:pPr eaLnBrk="1" hangingPunct="1">
              <a:defRPr/>
            </a:pPr>
            <a:r>
              <a:rPr lang="en-US">
                <a:latin typeface="Arial" charset="0"/>
              </a:rPr>
              <a:t>Remote Sensing Components and Considerations</a:t>
            </a:r>
            <a:endParaRPr lang="en-US"/>
          </a:p>
        </p:txBody>
      </p:sp>
      <p:sp>
        <p:nvSpPr>
          <p:cNvPr id="21507" name="Rectangle 1027">
            <a:extLst>
              <a:ext uri="{FF2B5EF4-FFF2-40B4-BE49-F238E27FC236}">
                <a16:creationId xmlns:a16="http://schemas.microsoft.com/office/drawing/2014/main" id="{10940F78-601A-458B-816C-96E383054DEC}"/>
              </a:ext>
            </a:extLst>
          </p:cNvPr>
          <p:cNvSpPr>
            <a:spLocks noChangeArrowheads="1"/>
          </p:cNvSpPr>
          <p:nvPr/>
        </p:nvSpPr>
        <p:spPr bwMode="auto">
          <a:xfrm>
            <a:off x="3200400" y="1981200"/>
            <a:ext cx="6705600" cy="240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endParaRPr kumimoji="0" lang="en-CA" altLang="en-US" sz="3600">
              <a:cs typeface="Times New Roman" panose="02020603050405020304" pitchFamily="18" charset="0"/>
            </a:endParaRP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1. Energy Source or Illumination - the first requirement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for remote sensing is to have an energy source which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illuminates or provides electromagnetic energy to the</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target of interest. </a:t>
            </a:r>
          </a:p>
          <a:p>
            <a:pPr eaLnBrk="1" hangingPunct="1">
              <a:lnSpc>
                <a:spcPct val="90000"/>
              </a:lnSpc>
              <a:buFont typeface="Wingdings" panose="05000000000000000000" pitchFamily="2" charset="2"/>
              <a:buNone/>
            </a:pPr>
            <a:r>
              <a:rPr kumimoji="0" lang="en-CA" altLang="en-US" sz="3600">
                <a:cs typeface="Times New Roman" panose="02020603050405020304" pitchFamily="18" charset="0"/>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D4043E0-BAAE-4043-A908-EFC5B357221A}"/>
              </a:ext>
            </a:extLst>
          </p:cNvPr>
          <p:cNvSpPr>
            <a:spLocks noGrp="1" noChangeArrowheads="1"/>
          </p:cNvSpPr>
          <p:nvPr>
            <p:ph type="title"/>
          </p:nvPr>
        </p:nvSpPr>
        <p:spPr/>
        <p:txBody>
          <a:bodyPr/>
          <a:lstStyle/>
          <a:p>
            <a:pPr eaLnBrk="1" hangingPunct="1">
              <a:defRPr/>
            </a:pPr>
            <a:r>
              <a:rPr lang="en-US">
                <a:latin typeface="Arial" charset="0"/>
              </a:rPr>
              <a:t>Remote Sensing Components and Considerations</a:t>
            </a:r>
          </a:p>
        </p:txBody>
      </p:sp>
      <p:sp>
        <p:nvSpPr>
          <p:cNvPr id="23555" name="Rectangle 3">
            <a:extLst>
              <a:ext uri="{FF2B5EF4-FFF2-40B4-BE49-F238E27FC236}">
                <a16:creationId xmlns:a16="http://schemas.microsoft.com/office/drawing/2014/main" id="{31BC6344-7F9B-4C83-9D90-318824F32A1D}"/>
              </a:ext>
            </a:extLst>
          </p:cNvPr>
          <p:cNvSpPr>
            <a:spLocks noChangeArrowheads="1"/>
          </p:cNvSpPr>
          <p:nvPr/>
        </p:nvSpPr>
        <p:spPr bwMode="auto">
          <a:xfrm>
            <a:off x="2819400" y="1981200"/>
            <a:ext cx="76200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endParaRPr kumimoji="0" lang="en-CA" altLang="en-US" sz="3600" b="0">
              <a:cs typeface="Times New Roman" panose="02020603050405020304" pitchFamily="18" charset="0"/>
            </a:endParaRP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2. Radiation and the Atmosphere - as the energy travels from its source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to the target, it will come in contact with and interact with the atmosphere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it passes through. This interaction may take place a second time as the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energy travels from the target to the sensor. </a:t>
            </a:r>
          </a:p>
          <a:p>
            <a:pPr eaLnBrk="1" hangingPunct="1">
              <a:lnSpc>
                <a:spcPct val="90000"/>
              </a:lnSpc>
              <a:buFont typeface="Wingdings" panose="05000000000000000000" pitchFamily="2" charset="2"/>
              <a:buNone/>
            </a:pPr>
            <a:r>
              <a:rPr kumimoji="0" lang="en-CA" altLang="en-US" sz="1200">
                <a:cs typeface="Times New Roman" panose="02020603050405020304" pitchFamily="18" charset="0"/>
              </a:rPr>
              <a:t>   </a:t>
            </a:r>
            <a:endParaRPr kumimoji="0" lang="en-CA" altLang="en-US">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B4501F42-401A-4773-B793-5038B3074365}"/>
              </a:ext>
            </a:extLst>
          </p:cNvPr>
          <p:cNvSpPr>
            <a:spLocks noGrp="1" noChangeArrowheads="1"/>
          </p:cNvSpPr>
          <p:nvPr>
            <p:ph type="title"/>
          </p:nvPr>
        </p:nvSpPr>
        <p:spPr/>
        <p:txBody>
          <a:bodyPr/>
          <a:lstStyle/>
          <a:p>
            <a:pPr eaLnBrk="1" hangingPunct="1">
              <a:defRPr/>
            </a:pPr>
            <a:r>
              <a:rPr lang="en-US">
                <a:latin typeface="Arial" charset="0"/>
              </a:rPr>
              <a:t>Remote Sensing Components and Considerations</a:t>
            </a:r>
          </a:p>
        </p:txBody>
      </p:sp>
      <p:sp>
        <p:nvSpPr>
          <p:cNvPr id="25603" name="Rectangle 3">
            <a:extLst>
              <a:ext uri="{FF2B5EF4-FFF2-40B4-BE49-F238E27FC236}">
                <a16:creationId xmlns:a16="http://schemas.microsoft.com/office/drawing/2014/main" id="{3149E3AB-AB79-43F2-B359-3F30A7E913CA}"/>
              </a:ext>
            </a:extLst>
          </p:cNvPr>
          <p:cNvSpPr>
            <a:spLocks noChangeArrowheads="1"/>
          </p:cNvSpPr>
          <p:nvPr/>
        </p:nvSpPr>
        <p:spPr bwMode="auto">
          <a:xfrm>
            <a:off x="2667000" y="2057400"/>
            <a:ext cx="7239000"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endParaRPr kumimoji="0" lang="en-CA" altLang="en-US" sz="3600" b="0">
              <a:cs typeface="Times New Roman" panose="02020603050405020304" pitchFamily="18" charset="0"/>
            </a:endParaRP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3. Interaction with the Target - once the energy makes its way to the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target through the atmosphere, it interacts with the target depending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on the properties of both the target and the radiation. </a:t>
            </a:r>
          </a:p>
          <a:p>
            <a:pPr eaLnBrk="1" hangingPunct="1">
              <a:lnSpc>
                <a:spcPct val="90000"/>
              </a:lnSpc>
              <a:buFont typeface="Wingdings" panose="05000000000000000000" pitchFamily="2" charset="2"/>
              <a:buNone/>
            </a:pPr>
            <a:r>
              <a:rPr kumimoji="0" lang="en-CA" altLang="en-US" sz="1200">
                <a:cs typeface="Times New Roman" panose="02020603050405020304" pitchFamily="18" charset="0"/>
              </a:rPr>
              <a:t>   </a:t>
            </a:r>
            <a:endParaRPr kumimoji="0" lang="en-CA" altLang="en-US">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7D25B727-A67A-486C-9D14-F6F34E456A4D}"/>
              </a:ext>
            </a:extLst>
          </p:cNvPr>
          <p:cNvSpPr>
            <a:spLocks noGrp="1" noChangeArrowheads="1"/>
          </p:cNvSpPr>
          <p:nvPr>
            <p:ph type="title"/>
          </p:nvPr>
        </p:nvSpPr>
        <p:spPr/>
        <p:txBody>
          <a:bodyPr/>
          <a:lstStyle/>
          <a:p>
            <a:pPr eaLnBrk="1" hangingPunct="1">
              <a:defRPr/>
            </a:pPr>
            <a:r>
              <a:rPr lang="en-US">
                <a:latin typeface="Arial" charset="0"/>
              </a:rPr>
              <a:t>Remote Sensing Components and Considerations</a:t>
            </a:r>
          </a:p>
        </p:txBody>
      </p:sp>
      <p:sp>
        <p:nvSpPr>
          <p:cNvPr id="27651" name="Rectangle 3">
            <a:extLst>
              <a:ext uri="{FF2B5EF4-FFF2-40B4-BE49-F238E27FC236}">
                <a16:creationId xmlns:a16="http://schemas.microsoft.com/office/drawing/2014/main" id="{A71AD031-0E40-4ECF-9F53-28BE55C78A9A}"/>
              </a:ext>
            </a:extLst>
          </p:cNvPr>
          <p:cNvSpPr>
            <a:spLocks noChangeArrowheads="1"/>
          </p:cNvSpPr>
          <p:nvPr/>
        </p:nvSpPr>
        <p:spPr bwMode="auto">
          <a:xfrm>
            <a:off x="2743200" y="2133601"/>
            <a:ext cx="6629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r>
              <a:rPr kumimoji="0" lang="en-CA" altLang="en-US" sz="1200">
                <a:cs typeface="Times New Roman" panose="02020603050405020304" pitchFamily="18" charset="0"/>
              </a:rPr>
              <a:t>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4. Recording of Energy by the Sensor - after the energy has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been scattered by, or emitted from the target, we require a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sensor (remote - not in contact with the target) to collect and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record the electromagnetic radiation.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2877D3E9-92C3-4C55-B328-2D81062D8C89}"/>
              </a:ext>
            </a:extLst>
          </p:cNvPr>
          <p:cNvSpPr>
            <a:spLocks noGrp="1" noChangeArrowheads="1"/>
          </p:cNvSpPr>
          <p:nvPr>
            <p:ph type="title"/>
          </p:nvPr>
        </p:nvSpPr>
        <p:spPr/>
        <p:txBody>
          <a:bodyPr/>
          <a:lstStyle/>
          <a:p>
            <a:pPr eaLnBrk="1" hangingPunct="1">
              <a:defRPr/>
            </a:pPr>
            <a:r>
              <a:rPr lang="en-US">
                <a:latin typeface="Arial" charset="0"/>
              </a:rPr>
              <a:t>Remote Sensing Components and Considerations</a:t>
            </a:r>
          </a:p>
        </p:txBody>
      </p:sp>
      <p:sp>
        <p:nvSpPr>
          <p:cNvPr id="29699" name="Rectangle 3">
            <a:extLst>
              <a:ext uri="{FF2B5EF4-FFF2-40B4-BE49-F238E27FC236}">
                <a16:creationId xmlns:a16="http://schemas.microsoft.com/office/drawing/2014/main" id="{0273ACC1-6A42-4FD6-94A5-452C2FD16FB7}"/>
              </a:ext>
            </a:extLst>
          </p:cNvPr>
          <p:cNvSpPr>
            <a:spLocks noChangeArrowheads="1"/>
          </p:cNvSpPr>
          <p:nvPr/>
        </p:nvSpPr>
        <p:spPr bwMode="auto">
          <a:xfrm>
            <a:off x="2667000" y="2057401"/>
            <a:ext cx="7620000" cy="1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endParaRPr kumimoji="0" lang="en-CA" altLang="en-US" sz="3600">
              <a:cs typeface="Times New Roman" panose="02020603050405020304" pitchFamily="18" charset="0"/>
            </a:endParaRP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5. Transmission, Reception, and Processing - the energy recorded by the sensor has to be transmitted, often in electronic form, to a receiving and processing station where the data are processed into an image (hardcopy and/or digital). </a:t>
            </a:r>
          </a:p>
          <a:p>
            <a:pPr eaLnBrk="1" hangingPunct="1">
              <a:lnSpc>
                <a:spcPct val="90000"/>
              </a:lnSpc>
              <a:buFont typeface="Wingdings" panose="05000000000000000000" pitchFamily="2" charset="2"/>
              <a:buNone/>
            </a:pPr>
            <a:r>
              <a:rPr kumimoji="0" lang="en-CA" altLang="en-US" sz="1200">
                <a:cs typeface="Times New Roman" panose="02020603050405020304" pitchFamily="18" charset="0"/>
              </a:rPr>
              <a:t>   </a:t>
            </a:r>
            <a:endParaRPr kumimoji="0" lang="en-CA" altLang="en-US">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497ED070-D1AE-4DEA-BC8F-72745F780A83}"/>
              </a:ext>
            </a:extLst>
          </p:cNvPr>
          <p:cNvSpPr>
            <a:spLocks noGrp="1" noChangeArrowheads="1"/>
          </p:cNvSpPr>
          <p:nvPr>
            <p:ph type="title"/>
          </p:nvPr>
        </p:nvSpPr>
        <p:spPr/>
        <p:txBody>
          <a:bodyPr/>
          <a:lstStyle/>
          <a:p>
            <a:pPr eaLnBrk="1" hangingPunct="1">
              <a:defRPr/>
            </a:pPr>
            <a:r>
              <a:rPr lang="en-US">
                <a:latin typeface="Arial" charset="0"/>
              </a:rPr>
              <a:t>Remote Sensing Components and Considerations</a:t>
            </a:r>
          </a:p>
        </p:txBody>
      </p:sp>
      <p:sp>
        <p:nvSpPr>
          <p:cNvPr id="31747" name="Rectangle 3">
            <a:extLst>
              <a:ext uri="{FF2B5EF4-FFF2-40B4-BE49-F238E27FC236}">
                <a16:creationId xmlns:a16="http://schemas.microsoft.com/office/drawing/2014/main" id="{434FE312-A85A-4BB0-BDF4-63B7AAC90FDF}"/>
              </a:ext>
            </a:extLst>
          </p:cNvPr>
          <p:cNvSpPr>
            <a:spLocks noChangeArrowheads="1"/>
          </p:cNvSpPr>
          <p:nvPr/>
        </p:nvSpPr>
        <p:spPr bwMode="auto">
          <a:xfrm>
            <a:off x="2667000" y="2133600"/>
            <a:ext cx="7239000"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endParaRPr kumimoji="0" lang="en-CA" altLang="en-US" sz="3600">
              <a:cs typeface="Times New Roman" panose="02020603050405020304" pitchFamily="18" charset="0"/>
            </a:endParaRP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6. Interpretation and Analysis - the processed image is interpreted,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visually and/or digitally or electronically, to extract information about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the target which was illuminated.</a:t>
            </a:r>
          </a:p>
          <a:p>
            <a:pPr eaLnBrk="1" hangingPunct="1">
              <a:lnSpc>
                <a:spcPct val="90000"/>
              </a:lnSpc>
              <a:buFont typeface="Wingdings" panose="05000000000000000000" pitchFamily="2" charset="2"/>
              <a:buNone/>
            </a:pPr>
            <a:r>
              <a:rPr kumimoji="0" lang="en-CA" altLang="en-US" sz="1200">
                <a:cs typeface="Times New Roman" panose="02020603050405020304" pitchFamily="18" charset="0"/>
              </a:rPr>
              <a:t>   </a:t>
            </a:r>
            <a:endParaRPr kumimoji="0" lang="en-CA" altLang="en-US">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547C580-0237-4235-959A-35E7FCD65444}"/>
              </a:ext>
            </a:extLst>
          </p:cNvPr>
          <p:cNvSpPr>
            <a:spLocks noGrp="1" noChangeArrowheads="1"/>
          </p:cNvSpPr>
          <p:nvPr>
            <p:ph type="title"/>
          </p:nvPr>
        </p:nvSpPr>
        <p:spPr/>
        <p:txBody>
          <a:bodyPr/>
          <a:lstStyle/>
          <a:p>
            <a:pPr eaLnBrk="1" hangingPunct="1">
              <a:defRPr/>
            </a:pPr>
            <a:r>
              <a:rPr lang="en-US">
                <a:latin typeface="Arial" charset="0"/>
              </a:rPr>
              <a:t>Remote Sensing Components and Considerations</a:t>
            </a:r>
          </a:p>
        </p:txBody>
      </p:sp>
      <p:sp>
        <p:nvSpPr>
          <p:cNvPr id="33795" name="Rectangle 3">
            <a:extLst>
              <a:ext uri="{FF2B5EF4-FFF2-40B4-BE49-F238E27FC236}">
                <a16:creationId xmlns:a16="http://schemas.microsoft.com/office/drawing/2014/main" id="{C9B119A6-3196-4715-A4F6-9130DD327151}"/>
              </a:ext>
            </a:extLst>
          </p:cNvPr>
          <p:cNvSpPr>
            <a:spLocks noChangeArrowheads="1"/>
          </p:cNvSpPr>
          <p:nvPr/>
        </p:nvSpPr>
        <p:spPr bwMode="auto">
          <a:xfrm>
            <a:off x="2590800" y="2057400"/>
            <a:ext cx="7467600"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lnSpc>
                <a:spcPct val="90000"/>
              </a:lnSpc>
              <a:buFont typeface="Wingdings" panose="05000000000000000000" pitchFamily="2" charset="2"/>
              <a:buNone/>
            </a:pPr>
            <a:endParaRPr kumimoji="0" lang="en-CA" altLang="en-US" sz="3600" b="0">
              <a:cs typeface="Times New Roman" panose="02020603050405020304" pitchFamily="18" charset="0"/>
            </a:endParaRP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7. Application - the final element of the remote sensing process is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achieved when we apply the information we have been able to extract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from the imagery about the target in order to better understand it, </a:t>
            </a:r>
          </a:p>
          <a:p>
            <a:pPr eaLnBrk="1" hangingPunct="1">
              <a:lnSpc>
                <a:spcPct val="90000"/>
              </a:lnSpc>
              <a:buFont typeface="Wingdings" panose="05000000000000000000" pitchFamily="2" charset="2"/>
              <a:buNone/>
            </a:pPr>
            <a:r>
              <a:rPr kumimoji="0" lang="en-CA" altLang="en-US" sz="1800" b="0">
                <a:cs typeface="Times New Roman" panose="02020603050405020304" pitchFamily="18" charset="0"/>
              </a:rPr>
              <a:t>reveal some new information, or assist in solving a particular problem.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3">
            <a:extLst>
              <a:ext uri="{FF2B5EF4-FFF2-40B4-BE49-F238E27FC236}">
                <a16:creationId xmlns:a16="http://schemas.microsoft.com/office/drawing/2014/main" id="{688A56B5-732A-4609-84A1-BC63AC5747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46139"/>
            <a:ext cx="9144000" cy="516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992A17-53FC-487C-8B1C-195FDE319FAA}"/>
              </a:ext>
            </a:extLst>
          </p:cNvPr>
          <p:cNvPicPr>
            <a:picLocks noChangeAspect="1"/>
          </p:cNvPicPr>
          <p:nvPr/>
        </p:nvPicPr>
        <p:blipFill>
          <a:blip r:embed="rId2"/>
          <a:stretch>
            <a:fillRect/>
          </a:stretch>
        </p:blipFill>
        <p:spPr>
          <a:xfrm>
            <a:off x="1524000" y="797417"/>
            <a:ext cx="9144000" cy="5263166"/>
          </a:xfrm>
          <a:prstGeom prst="rect">
            <a:avLst/>
          </a:prstGeom>
        </p:spPr>
      </p:pic>
      <p:sp>
        <p:nvSpPr>
          <p:cNvPr id="2" name="Title 1">
            <a:extLst>
              <a:ext uri="{FF2B5EF4-FFF2-40B4-BE49-F238E27FC236}">
                <a16:creationId xmlns:a16="http://schemas.microsoft.com/office/drawing/2014/main" id="{BF10812D-3DFE-4AEE-86EC-3CBDBC7D5A76}"/>
              </a:ext>
            </a:extLst>
          </p:cNvPr>
          <p:cNvSpPr>
            <a:spLocks noGrp="1"/>
          </p:cNvSpPr>
          <p:nvPr>
            <p:ph type="title"/>
          </p:nvPr>
        </p:nvSpPr>
        <p:spPr>
          <a:xfrm>
            <a:off x="152400" y="609600"/>
            <a:ext cx="10363200" cy="1143000"/>
          </a:xfrm>
        </p:spPr>
        <p:txBody>
          <a:bodyPr/>
          <a:lstStyle/>
          <a:p>
            <a:r>
              <a:rPr lang="en-US" dirty="0">
                <a:solidFill>
                  <a:srgbClr val="FFFF00"/>
                </a:solidFill>
              </a:rPr>
              <a:t>1995</a:t>
            </a:r>
            <a:endParaRPr lang="en-CA" dirty="0">
              <a:solidFill>
                <a:srgbClr val="FFFF00"/>
              </a:solidFill>
            </a:endParaRPr>
          </a:p>
        </p:txBody>
      </p:sp>
    </p:spTree>
    <p:extLst>
      <p:ext uri="{BB962C8B-B14F-4D97-AF65-F5344CB8AC3E}">
        <p14:creationId xmlns:p14="http://schemas.microsoft.com/office/powerpoint/2010/main" val="1429395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FE2732-5B4A-4E01-800B-B3C838F17E40}"/>
              </a:ext>
            </a:extLst>
          </p:cNvPr>
          <p:cNvPicPr>
            <a:picLocks noChangeAspect="1"/>
          </p:cNvPicPr>
          <p:nvPr/>
        </p:nvPicPr>
        <p:blipFill>
          <a:blip r:embed="rId2"/>
          <a:stretch>
            <a:fillRect/>
          </a:stretch>
        </p:blipFill>
        <p:spPr>
          <a:xfrm>
            <a:off x="1524000" y="797417"/>
            <a:ext cx="9144000" cy="5263166"/>
          </a:xfrm>
          <a:prstGeom prst="rect">
            <a:avLst/>
          </a:prstGeom>
        </p:spPr>
      </p:pic>
      <p:sp>
        <p:nvSpPr>
          <p:cNvPr id="2" name="Title 1">
            <a:extLst>
              <a:ext uri="{FF2B5EF4-FFF2-40B4-BE49-F238E27FC236}">
                <a16:creationId xmlns:a16="http://schemas.microsoft.com/office/drawing/2014/main" id="{70B86D35-F9BD-4164-A43B-6D2F621F9766}"/>
              </a:ext>
            </a:extLst>
          </p:cNvPr>
          <p:cNvSpPr>
            <a:spLocks noGrp="1"/>
          </p:cNvSpPr>
          <p:nvPr>
            <p:ph type="title"/>
          </p:nvPr>
        </p:nvSpPr>
        <p:spPr>
          <a:xfrm>
            <a:off x="152400" y="609600"/>
            <a:ext cx="10363200" cy="1143000"/>
          </a:xfrm>
        </p:spPr>
        <p:txBody>
          <a:bodyPr/>
          <a:lstStyle/>
          <a:p>
            <a:r>
              <a:rPr lang="en-US" dirty="0">
                <a:solidFill>
                  <a:srgbClr val="FFFF00"/>
                </a:solidFill>
              </a:rPr>
              <a:t>2002</a:t>
            </a:r>
            <a:endParaRPr lang="en-CA" dirty="0">
              <a:solidFill>
                <a:srgbClr val="FFFF00"/>
              </a:solidFill>
            </a:endParaRPr>
          </a:p>
        </p:txBody>
      </p:sp>
    </p:spTree>
    <p:extLst>
      <p:ext uri="{BB962C8B-B14F-4D97-AF65-F5344CB8AC3E}">
        <p14:creationId xmlns:p14="http://schemas.microsoft.com/office/powerpoint/2010/main" val="926969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E6ED5F-7913-4373-9967-5EB0CB0C1178}"/>
              </a:ext>
            </a:extLst>
          </p:cNvPr>
          <p:cNvPicPr>
            <a:picLocks noChangeAspect="1"/>
          </p:cNvPicPr>
          <p:nvPr/>
        </p:nvPicPr>
        <p:blipFill>
          <a:blip r:embed="rId2"/>
          <a:stretch>
            <a:fillRect/>
          </a:stretch>
        </p:blipFill>
        <p:spPr>
          <a:xfrm>
            <a:off x="1524000" y="797417"/>
            <a:ext cx="9144000" cy="5263166"/>
          </a:xfrm>
          <a:prstGeom prst="rect">
            <a:avLst/>
          </a:prstGeom>
        </p:spPr>
      </p:pic>
      <p:sp>
        <p:nvSpPr>
          <p:cNvPr id="2" name="Title 1">
            <a:extLst>
              <a:ext uri="{FF2B5EF4-FFF2-40B4-BE49-F238E27FC236}">
                <a16:creationId xmlns:a16="http://schemas.microsoft.com/office/drawing/2014/main" id="{5AD8D83D-8F57-4853-AF56-64C2CE4BCAA3}"/>
              </a:ext>
            </a:extLst>
          </p:cNvPr>
          <p:cNvSpPr>
            <a:spLocks noGrp="1"/>
          </p:cNvSpPr>
          <p:nvPr>
            <p:ph type="title"/>
          </p:nvPr>
        </p:nvSpPr>
        <p:spPr>
          <a:xfrm>
            <a:off x="152400" y="609600"/>
            <a:ext cx="10363200" cy="1143000"/>
          </a:xfrm>
        </p:spPr>
        <p:txBody>
          <a:bodyPr/>
          <a:lstStyle/>
          <a:p>
            <a:r>
              <a:rPr lang="en-US" dirty="0">
                <a:solidFill>
                  <a:srgbClr val="FFFF00"/>
                </a:solidFill>
              </a:rPr>
              <a:t>2007</a:t>
            </a:r>
            <a:endParaRPr lang="en-CA" dirty="0">
              <a:solidFill>
                <a:srgbClr val="FFFF00"/>
              </a:solidFill>
            </a:endParaRPr>
          </a:p>
        </p:txBody>
      </p:sp>
    </p:spTree>
    <p:extLst>
      <p:ext uri="{BB962C8B-B14F-4D97-AF65-F5344CB8AC3E}">
        <p14:creationId xmlns:p14="http://schemas.microsoft.com/office/powerpoint/2010/main" val="2830071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A54FECF-1283-4756-9D8F-E4D991F5FC50}"/>
              </a:ext>
            </a:extLst>
          </p:cNvPr>
          <p:cNvPicPr>
            <a:picLocks noChangeAspect="1"/>
          </p:cNvPicPr>
          <p:nvPr/>
        </p:nvPicPr>
        <p:blipFill>
          <a:blip r:embed="rId2"/>
          <a:stretch>
            <a:fillRect/>
          </a:stretch>
        </p:blipFill>
        <p:spPr>
          <a:xfrm>
            <a:off x="1524000" y="797417"/>
            <a:ext cx="9144000" cy="5263166"/>
          </a:xfrm>
          <a:prstGeom prst="rect">
            <a:avLst/>
          </a:prstGeom>
        </p:spPr>
      </p:pic>
      <p:sp>
        <p:nvSpPr>
          <p:cNvPr id="2" name="Title 1">
            <a:extLst>
              <a:ext uri="{FF2B5EF4-FFF2-40B4-BE49-F238E27FC236}">
                <a16:creationId xmlns:a16="http://schemas.microsoft.com/office/drawing/2014/main" id="{1D87AC94-127E-4DCF-9CA2-83F24E138469}"/>
              </a:ext>
            </a:extLst>
          </p:cNvPr>
          <p:cNvSpPr>
            <a:spLocks noGrp="1"/>
          </p:cNvSpPr>
          <p:nvPr>
            <p:ph type="title"/>
          </p:nvPr>
        </p:nvSpPr>
        <p:spPr>
          <a:xfrm>
            <a:off x="152400" y="609600"/>
            <a:ext cx="10363200" cy="1143000"/>
          </a:xfrm>
        </p:spPr>
        <p:txBody>
          <a:bodyPr/>
          <a:lstStyle/>
          <a:p>
            <a:r>
              <a:rPr lang="en-US" dirty="0">
                <a:solidFill>
                  <a:srgbClr val="FFFF00"/>
                </a:solidFill>
              </a:rPr>
              <a:t>2015</a:t>
            </a:r>
            <a:endParaRPr lang="en-CA" dirty="0">
              <a:solidFill>
                <a:srgbClr val="FFFF00"/>
              </a:solidFill>
            </a:endParaRPr>
          </a:p>
        </p:txBody>
      </p:sp>
    </p:spTree>
    <p:extLst>
      <p:ext uri="{BB962C8B-B14F-4D97-AF65-F5344CB8AC3E}">
        <p14:creationId xmlns:p14="http://schemas.microsoft.com/office/powerpoint/2010/main" val="2077810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FFE32C-A444-4A75-889F-60520211BA6F}"/>
              </a:ext>
            </a:extLst>
          </p:cNvPr>
          <p:cNvPicPr>
            <a:picLocks noChangeAspect="1"/>
          </p:cNvPicPr>
          <p:nvPr/>
        </p:nvPicPr>
        <p:blipFill>
          <a:blip r:embed="rId2"/>
          <a:stretch>
            <a:fillRect/>
          </a:stretch>
        </p:blipFill>
        <p:spPr>
          <a:xfrm>
            <a:off x="1524000" y="797417"/>
            <a:ext cx="9144000" cy="5263166"/>
          </a:xfrm>
          <a:prstGeom prst="rect">
            <a:avLst/>
          </a:prstGeom>
        </p:spPr>
      </p:pic>
      <p:sp>
        <p:nvSpPr>
          <p:cNvPr id="2" name="Title 1">
            <a:extLst>
              <a:ext uri="{FF2B5EF4-FFF2-40B4-BE49-F238E27FC236}">
                <a16:creationId xmlns:a16="http://schemas.microsoft.com/office/drawing/2014/main" id="{FB9179F5-8D96-4FBB-99F9-59B916CCEE92}"/>
              </a:ext>
            </a:extLst>
          </p:cNvPr>
          <p:cNvSpPr>
            <a:spLocks noGrp="1"/>
          </p:cNvSpPr>
          <p:nvPr>
            <p:ph type="title"/>
          </p:nvPr>
        </p:nvSpPr>
        <p:spPr>
          <a:xfrm>
            <a:off x="152400" y="609600"/>
            <a:ext cx="10363200" cy="1143000"/>
          </a:xfrm>
        </p:spPr>
        <p:txBody>
          <a:bodyPr/>
          <a:lstStyle/>
          <a:p>
            <a:r>
              <a:rPr lang="en-US" dirty="0">
                <a:solidFill>
                  <a:srgbClr val="FFFF00"/>
                </a:solidFill>
              </a:rPr>
              <a:t>2018</a:t>
            </a:r>
            <a:endParaRPr lang="en-CA" dirty="0">
              <a:solidFill>
                <a:srgbClr val="FFFF00"/>
              </a:solidFill>
            </a:endParaRPr>
          </a:p>
        </p:txBody>
      </p:sp>
    </p:spTree>
    <p:extLst>
      <p:ext uri="{BB962C8B-B14F-4D97-AF65-F5344CB8AC3E}">
        <p14:creationId xmlns:p14="http://schemas.microsoft.com/office/powerpoint/2010/main" val="1559092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957CBC7-7101-4504-8A4E-25C6BE361BA0}"/>
              </a:ext>
            </a:extLst>
          </p:cNvPr>
          <p:cNvPicPr>
            <a:picLocks noChangeAspect="1"/>
          </p:cNvPicPr>
          <p:nvPr/>
        </p:nvPicPr>
        <p:blipFill>
          <a:blip r:embed="rId2"/>
          <a:stretch>
            <a:fillRect/>
          </a:stretch>
        </p:blipFill>
        <p:spPr>
          <a:xfrm>
            <a:off x="1524000" y="818252"/>
            <a:ext cx="9144000" cy="5221496"/>
          </a:xfrm>
          <a:prstGeom prst="rect">
            <a:avLst/>
          </a:prstGeom>
        </p:spPr>
      </p:pic>
      <p:sp>
        <p:nvSpPr>
          <p:cNvPr id="2" name="TextBox 1">
            <a:extLst>
              <a:ext uri="{FF2B5EF4-FFF2-40B4-BE49-F238E27FC236}">
                <a16:creationId xmlns:a16="http://schemas.microsoft.com/office/drawing/2014/main" id="{EAF7B5AD-50D7-4FC6-A32C-991CEBD6520A}"/>
              </a:ext>
            </a:extLst>
          </p:cNvPr>
          <p:cNvSpPr txBox="1"/>
          <p:nvPr/>
        </p:nvSpPr>
        <p:spPr>
          <a:xfrm>
            <a:off x="2057401" y="6248400"/>
            <a:ext cx="931665" cy="184666"/>
          </a:xfrm>
          <a:prstGeom prst="rect">
            <a:avLst/>
          </a:prstGeom>
          <a:noFill/>
        </p:spPr>
        <p:txBody>
          <a:bodyPr wrap="none" rtlCol="0">
            <a:spAutoFit/>
          </a:bodyPr>
          <a:lstStyle/>
          <a:p>
            <a:r>
              <a:rPr lang="en-US" sz="600" dirty="0"/>
              <a:t>Source: Google Maps</a:t>
            </a:r>
            <a:endParaRPr lang="en-CA" sz="600" dirty="0"/>
          </a:p>
        </p:txBody>
      </p:sp>
    </p:spTree>
    <p:extLst>
      <p:ext uri="{BB962C8B-B14F-4D97-AF65-F5344CB8AC3E}">
        <p14:creationId xmlns:p14="http://schemas.microsoft.com/office/powerpoint/2010/main" val="3268663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868F08-CD49-447E-B0D4-10DF1329375D}"/>
              </a:ext>
            </a:extLst>
          </p:cNvPr>
          <p:cNvPicPr>
            <a:picLocks noChangeAspect="1"/>
          </p:cNvPicPr>
          <p:nvPr/>
        </p:nvPicPr>
        <p:blipFill>
          <a:blip r:embed="rId2"/>
          <a:stretch>
            <a:fillRect/>
          </a:stretch>
        </p:blipFill>
        <p:spPr>
          <a:xfrm>
            <a:off x="1885219" y="0"/>
            <a:ext cx="8421562" cy="6858000"/>
          </a:xfrm>
          <a:prstGeom prst="rect">
            <a:avLst/>
          </a:prstGeom>
        </p:spPr>
      </p:pic>
    </p:spTree>
    <p:extLst>
      <p:ext uri="{BB962C8B-B14F-4D97-AF65-F5344CB8AC3E}">
        <p14:creationId xmlns:p14="http://schemas.microsoft.com/office/powerpoint/2010/main" val="851204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100765-394E-4F1C-A1D2-0E0021BF0A77}"/>
              </a:ext>
            </a:extLst>
          </p:cNvPr>
          <p:cNvPicPr>
            <a:picLocks noChangeAspect="1"/>
          </p:cNvPicPr>
          <p:nvPr/>
        </p:nvPicPr>
        <p:blipFill>
          <a:blip r:embed="rId2"/>
          <a:stretch>
            <a:fillRect/>
          </a:stretch>
        </p:blipFill>
        <p:spPr>
          <a:xfrm>
            <a:off x="0" y="325759"/>
            <a:ext cx="12192000" cy="6206482"/>
          </a:xfrm>
          <a:prstGeom prst="rect">
            <a:avLst/>
          </a:prstGeom>
        </p:spPr>
      </p:pic>
    </p:spTree>
    <p:extLst>
      <p:ext uri="{BB962C8B-B14F-4D97-AF65-F5344CB8AC3E}">
        <p14:creationId xmlns:p14="http://schemas.microsoft.com/office/powerpoint/2010/main" val="3903020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31613-4B1D-4712-960D-F383C3DBFC65}"/>
              </a:ext>
            </a:extLst>
          </p:cNvPr>
          <p:cNvSpPr>
            <a:spLocks noGrp="1"/>
          </p:cNvSpPr>
          <p:nvPr>
            <p:ph type="title"/>
          </p:nvPr>
        </p:nvSpPr>
        <p:spPr/>
        <p:txBody>
          <a:bodyPr/>
          <a:lstStyle/>
          <a:p>
            <a:r>
              <a:rPr lang="en-US" dirty="0"/>
              <a:t>Lab 1 due on October 6 </a:t>
            </a:r>
            <a:endParaRPr lang="en-CA" dirty="0"/>
          </a:p>
        </p:txBody>
      </p:sp>
      <p:sp>
        <p:nvSpPr>
          <p:cNvPr id="3" name="Content Placeholder 2">
            <a:extLst>
              <a:ext uri="{FF2B5EF4-FFF2-40B4-BE49-F238E27FC236}">
                <a16:creationId xmlns:a16="http://schemas.microsoft.com/office/drawing/2014/main" id="{2547138F-1E64-488F-8FFC-8B16074A0360}"/>
              </a:ext>
            </a:extLst>
          </p:cNvPr>
          <p:cNvSpPr>
            <a:spLocks noGrp="1"/>
          </p:cNvSpPr>
          <p:nvPr>
            <p:ph idx="1"/>
          </p:nvPr>
        </p:nvSpPr>
        <p:spPr/>
        <p:txBody>
          <a:bodyPr/>
          <a:lstStyle/>
          <a:p>
            <a:r>
              <a:rPr lang="en-US" dirty="0"/>
              <a:t>Upload your Lab 1 submissions to D2L by 9:00pm on October 6</a:t>
            </a:r>
            <a:endParaRPr lang="en-CA" dirty="0"/>
          </a:p>
        </p:txBody>
      </p:sp>
    </p:spTree>
    <p:extLst>
      <p:ext uri="{BB962C8B-B14F-4D97-AF65-F5344CB8AC3E}">
        <p14:creationId xmlns:p14="http://schemas.microsoft.com/office/powerpoint/2010/main" val="2799774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extLst>
      <p:ext uri="{BB962C8B-B14F-4D97-AF65-F5344CB8AC3E}">
        <p14:creationId xmlns:p14="http://schemas.microsoft.com/office/powerpoint/2010/main" val="3223048383"/>
      </p:ext>
    </p:extLst>
  </p:cSld>
  <p:clrMapOvr>
    <a:masterClrMapping/>
  </p:clrMapOvr>
</p:sld>
</file>

<file path=ppt/theme/theme1.xml><?xml version="1.0" encoding="utf-8"?>
<a:theme xmlns:a="http://schemas.openxmlformats.org/drawingml/2006/main" name="Project Overview">
  <a:themeElements>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ct Overview">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lnDef>
  </a:objectDefaults>
  <a:extraClrSchemeLst>
    <a:extraClrScheme>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am">
  <a:themeElements>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E:\OFFICE2000\Templates\1033\Project Overview.pot</Template>
  <TotalTime>0</TotalTime>
  <Words>871</Words>
  <Application>Microsoft Office PowerPoint</Application>
  <PresentationFormat>Widescreen</PresentationFormat>
  <Paragraphs>99</Paragraphs>
  <Slides>29</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Arial Unicode MS</vt:lpstr>
      <vt:lpstr>Times New Roman</vt:lpstr>
      <vt:lpstr>Wingdings</vt:lpstr>
      <vt:lpstr>Project Overview</vt:lpstr>
      <vt:lpstr>Beam</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lpstr>Milne Ice Shelf…</vt:lpstr>
      <vt:lpstr>Geo542 - Introduction to Remote Sensing </vt:lpstr>
      <vt:lpstr>The First Image of the Earth</vt:lpstr>
      <vt:lpstr>A Famous Image of the Earth</vt:lpstr>
      <vt:lpstr>The Most Famous Image of the Earth</vt:lpstr>
      <vt:lpstr>PowerPoint Presentation</vt:lpstr>
      <vt:lpstr>Full Disk Eclipse</vt:lpstr>
      <vt:lpstr>PowerPoint Presentation</vt:lpstr>
      <vt:lpstr>What is Remote Sensing?</vt:lpstr>
      <vt:lpstr>What is really involved?</vt:lpstr>
      <vt:lpstr>Remote Sensing Components and Considerations</vt:lpstr>
      <vt:lpstr>Remote Sensing Components and Considerations</vt:lpstr>
      <vt:lpstr>Remote Sensing Components and Considerations</vt:lpstr>
      <vt:lpstr>Remote Sensing Components and Considerations</vt:lpstr>
      <vt:lpstr>Remote Sensing Components and Considerations</vt:lpstr>
      <vt:lpstr>Remote Sensing Components and Considerations</vt:lpstr>
      <vt:lpstr>Remote Sensing Components and Considerations</vt:lpstr>
      <vt:lpstr>PowerPoint Presentation</vt:lpstr>
      <vt:lpstr>1995</vt:lpstr>
      <vt:lpstr>2002</vt:lpstr>
      <vt:lpstr>2007</vt:lpstr>
      <vt:lpstr>2015</vt:lpstr>
      <vt:lpstr>2018</vt:lpstr>
      <vt:lpstr>PowerPoint Presentation</vt:lpstr>
      <vt:lpstr>PowerPoint Presentation</vt:lpstr>
      <vt:lpstr>PowerPoint Presentation</vt:lpstr>
      <vt:lpstr>Lab 1 due on October 6 </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2020-11-17T17:00:52Z</dcterms:created>
  <dcterms:modified xsi:type="dcterms:W3CDTF">2026-09-22T17:12:53Z</dcterms:modified>
</cp:coreProperties>
</file>