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32"/>
  </p:notesMasterIdLst>
  <p:handoutMasterIdLst>
    <p:handoutMasterId r:id="rId33"/>
  </p:handoutMasterIdLst>
  <p:sldIdLst>
    <p:sldId id="343" r:id="rId2"/>
    <p:sldId id="457" r:id="rId3"/>
    <p:sldId id="387" r:id="rId4"/>
    <p:sldId id="362" r:id="rId5"/>
    <p:sldId id="383" r:id="rId6"/>
    <p:sldId id="256" r:id="rId7"/>
    <p:sldId id="257" r:id="rId8"/>
    <p:sldId id="394" r:id="rId9"/>
    <p:sldId id="395" r:id="rId10"/>
    <p:sldId id="396" r:id="rId11"/>
    <p:sldId id="397" r:id="rId12"/>
    <p:sldId id="452" r:id="rId13"/>
    <p:sldId id="385" r:id="rId14"/>
    <p:sldId id="384" r:id="rId15"/>
    <p:sldId id="388" r:id="rId16"/>
    <p:sldId id="386" r:id="rId17"/>
    <p:sldId id="380" r:id="rId18"/>
    <p:sldId id="381" r:id="rId19"/>
    <p:sldId id="382" r:id="rId20"/>
    <p:sldId id="390" r:id="rId21"/>
    <p:sldId id="399" r:id="rId22"/>
    <p:sldId id="368" r:id="rId23"/>
    <p:sldId id="372" r:id="rId24"/>
    <p:sldId id="392" r:id="rId25"/>
    <p:sldId id="393" r:id="rId26"/>
    <p:sldId id="360" r:id="rId27"/>
    <p:sldId id="371" r:id="rId28"/>
    <p:sldId id="332" r:id="rId29"/>
    <p:sldId id="453" r:id="rId30"/>
    <p:sldId id="400" r:id="rId31"/>
  </p:sldIdLst>
  <p:sldSz cx="12192000" cy="6858000"/>
  <p:notesSz cx="6858000" cy="9144000"/>
  <p:defaultTextStyle>
    <a:defPPr>
      <a:defRPr lang="en-US"/>
    </a:defPPr>
    <a:lvl1pPr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1pPr>
    <a:lvl2pPr marL="457200"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2pPr>
    <a:lvl3pPr marL="914400"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3pPr>
    <a:lvl4pPr marL="1371600"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4pPr>
    <a:lvl5pPr marL="1828800" algn="l" rtl="0" eaLnBrk="0" fontAlgn="base" hangingPunct="0">
      <a:spcBef>
        <a:spcPct val="0"/>
      </a:spcBef>
      <a:spcAft>
        <a:spcPct val="0"/>
      </a:spcAft>
      <a:defRPr kumimoji="1" sz="4400" kern="1200">
        <a:solidFill>
          <a:schemeClr val="tx2"/>
        </a:solidFill>
        <a:latin typeface="Arial" panose="020B0604020202020204" pitchFamily="34" charset="0"/>
        <a:ea typeface="+mn-ea"/>
        <a:cs typeface="+mn-cs"/>
      </a:defRPr>
    </a:lvl5pPr>
    <a:lvl6pPr marL="2286000" algn="l" defTabSz="914400" rtl="0" eaLnBrk="1" latinLnBrk="0" hangingPunct="1">
      <a:defRPr kumimoji="1" sz="4400" kern="1200">
        <a:solidFill>
          <a:schemeClr val="tx2"/>
        </a:solidFill>
        <a:latin typeface="Arial" panose="020B0604020202020204" pitchFamily="34" charset="0"/>
        <a:ea typeface="+mn-ea"/>
        <a:cs typeface="+mn-cs"/>
      </a:defRPr>
    </a:lvl6pPr>
    <a:lvl7pPr marL="2743200" algn="l" defTabSz="914400" rtl="0" eaLnBrk="1" latinLnBrk="0" hangingPunct="1">
      <a:defRPr kumimoji="1" sz="4400" kern="1200">
        <a:solidFill>
          <a:schemeClr val="tx2"/>
        </a:solidFill>
        <a:latin typeface="Arial" panose="020B0604020202020204" pitchFamily="34" charset="0"/>
        <a:ea typeface="+mn-ea"/>
        <a:cs typeface="+mn-cs"/>
      </a:defRPr>
    </a:lvl7pPr>
    <a:lvl8pPr marL="3200400" algn="l" defTabSz="914400" rtl="0" eaLnBrk="1" latinLnBrk="0" hangingPunct="1">
      <a:defRPr kumimoji="1" sz="4400" kern="1200">
        <a:solidFill>
          <a:schemeClr val="tx2"/>
        </a:solidFill>
        <a:latin typeface="Arial" panose="020B0604020202020204" pitchFamily="34" charset="0"/>
        <a:ea typeface="+mn-ea"/>
        <a:cs typeface="+mn-cs"/>
      </a:defRPr>
    </a:lvl8pPr>
    <a:lvl9pPr marL="3657600" algn="l" defTabSz="914400" rtl="0" eaLnBrk="1" latinLnBrk="0" hangingPunct="1">
      <a:defRPr kumimoji="1" sz="4400" kern="1200">
        <a:solidFill>
          <a:schemeClr val="tx2"/>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576"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9999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8" autoAdjust="0"/>
    <p:restoredTop sz="94647" autoAdjust="0"/>
  </p:normalViewPr>
  <p:slideViewPr>
    <p:cSldViewPr>
      <p:cViewPr varScale="1">
        <p:scale>
          <a:sx n="108" d="100"/>
          <a:sy n="108" d="100"/>
        </p:scale>
        <p:origin x="84" y="628"/>
      </p:cViewPr>
      <p:guideLst>
        <p:guide orient="horz" pos="2160"/>
        <p:guide pos="576"/>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 d="1"/>
        <a:sy n="1" d="1"/>
      </p:scale>
      <p:origin x="0" y="0"/>
    </p:cViewPr>
  </p:sorterViewPr>
  <p:notesViewPr>
    <p:cSldViewPr>
      <p:cViewPr varScale="1">
        <p:scale>
          <a:sx n="61" d="100"/>
          <a:sy n="61" d="100"/>
        </p:scale>
        <p:origin x="-1698" y="-4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482" name="Rectangle 2">
            <a:extLst>
              <a:ext uri="{FF2B5EF4-FFF2-40B4-BE49-F238E27FC236}">
                <a16:creationId xmlns:a16="http://schemas.microsoft.com/office/drawing/2014/main" id="{3EB3E602-D803-4484-8E4A-4E382E3D3AE9}"/>
              </a:ext>
            </a:extLst>
          </p:cNvPr>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kumimoji="0" sz="1200">
                <a:solidFill>
                  <a:schemeClr val="tx1"/>
                </a:solidFill>
                <a:effectLst/>
                <a:latin typeface="Times New Roman" pitchFamily="18" charset="0"/>
              </a:defRPr>
            </a:lvl1pPr>
          </a:lstStyle>
          <a:p>
            <a:pPr>
              <a:defRPr/>
            </a:pPr>
            <a:endParaRPr lang="en-US"/>
          </a:p>
        </p:txBody>
      </p:sp>
      <p:sp>
        <p:nvSpPr>
          <p:cNvPr id="20483" name="Rectangle 3">
            <a:extLst>
              <a:ext uri="{FF2B5EF4-FFF2-40B4-BE49-F238E27FC236}">
                <a16:creationId xmlns:a16="http://schemas.microsoft.com/office/drawing/2014/main" id="{29D5062F-A121-4BA8-B657-46D7451F2614}"/>
              </a:ext>
            </a:extLst>
          </p:cNvPr>
          <p:cNvSpPr>
            <a:spLocks noGrp="1" noChangeArrowheads="1"/>
          </p:cNvSpPr>
          <p:nvPr>
            <p:ph type="dt" sz="quarter" idx="1"/>
          </p:nvPr>
        </p:nvSpPr>
        <p:spPr bwMode="auto">
          <a:xfrm>
            <a:off x="388620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kumimoji="0" sz="1200">
                <a:solidFill>
                  <a:schemeClr val="tx1"/>
                </a:solidFill>
                <a:effectLst/>
                <a:latin typeface="Times New Roman" pitchFamily="18" charset="0"/>
              </a:defRPr>
            </a:lvl1pPr>
          </a:lstStyle>
          <a:p>
            <a:pPr>
              <a:defRPr/>
            </a:pPr>
            <a:endParaRPr lang="en-US"/>
          </a:p>
        </p:txBody>
      </p:sp>
      <p:sp>
        <p:nvSpPr>
          <p:cNvPr id="20484" name="Rectangle 4">
            <a:extLst>
              <a:ext uri="{FF2B5EF4-FFF2-40B4-BE49-F238E27FC236}">
                <a16:creationId xmlns:a16="http://schemas.microsoft.com/office/drawing/2014/main" id="{B3A3B2E1-336A-4854-B61E-444BE11DFDD7}"/>
              </a:ext>
            </a:extLst>
          </p:cNvPr>
          <p:cNvSpPr>
            <a:spLocks noGrp="1" noChangeArrowheads="1"/>
          </p:cNvSpPr>
          <p:nvPr>
            <p:ph type="ftr" sz="quarter" idx="2"/>
          </p:nvPr>
        </p:nvSpPr>
        <p:spPr bwMode="auto">
          <a:xfrm>
            <a:off x="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kumimoji="0" sz="1200">
                <a:solidFill>
                  <a:schemeClr val="tx1"/>
                </a:solidFill>
                <a:effectLst/>
                <a:latin typeface="Times New Roman" pitchFamily="18" charset="0"/>
              </a:defRPr>
            </a:lvl1pPr>
          </a:lstStyle>
          <a:p>
            <a:pPr>
              <a:defRPr/>
            </a:pPr>
            <a:endParaRPr lang="en-US"/>
          </a:p>
        </p:txBody>
      </p:sp>
      <p:sp>
        <p:nvSpPr>
          <p:cNvPr id="20485" name="Rectangle 5">
            <a:extLst>
              <a:ext uri="{FF2B5EF4-FFF2-40B4-BE49-F238E27FC236}">
                <a16:creationId xmlns:a16="http://schemas.microsoft.com/office/drawing/2014/main" id="{1D3DE2D5-9B89-4BCB-9104-C9C9C20078D2}"/>
              </a:ext>
            </a:extLst>
          </p:cNvPr>
          <p:cNvSpPr>
            <a:spLocks noGrp="1" noChangeArrowheads="1"/>
          </p:cNvSpPr>
          <p:nvPr>
            <p:ph type="sldNum" sz="quarter" idx="3"/>
          </p:nvPr>
        </p:nvSpPr>
        <p:spPr bwMode="auto">
          <a:xfrm>
            <a:off x="388620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kumimoji="0" sz="1200">
                <a:solidFill>
                  <a:schemeClr val="tx1"/>
                </a:solidFill>
                <a:latin typeface="Times New Roman" panose="02020603050405020304" pitchFamily="18" charset="0"/>
              </a:defRPr>
            </a:lvl1pPr>
          </a:lstStyle>
          <a:p>
            <a:pPr>
              <a:defRPr/>
            </a:pPr>
            <a:fld id="{B45CDC59-E32C-4C89-8AEE-92BAF531C08C}" type="slidenum">
              <a:rPr lang="en-US"/>
              <a:pPr>
                <a:defRPr/>
              </a:pPr>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a:extLst>
              <a:ext uri="{FF2B5EF4-FFF2-40B4-BE49-F238E27FC236}">
                <a16:creationId xmlns:a16="http://schemas.microsoft.com/office/drawing/2014/main" id="{FD07E122-1815-4428-9B08-D5986DB7145C}"/>
              </a:ext>
            </a:extLst>
          </p:cNvPr>
          <p:cNvSpPr>
            <a:spLocks noGrp="1" noChangeArrowheads="1"/>
          </p:cNvSpPr>
          <p:nvPr>
            <p:ph type="hdr" sz="quarter"/>
          </p:nvPr>
        </p:nvSpPr>
        <p:spPr bwMode="auto">
          <a:xfrm>
            <a:off x="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eaLnBrk="0" hangingPunct="0">
              <a:defRPr kumimoji="0" sz="1200">
                <a:solidFill>
                  <a:schemeClr val="tx1"/>
                </a:solidFill>
                <a:effectLst/>
                <a:latin typeface="Times New Roman" pitchFamily="18" charset="0"/>
              </a:defRPr>
            </a:lvl1pPr>
          </a:lstStyle>
          <a:p>
            <a:pPr>
              <a:defRPr/>
            </a:pPr>
            <a:endParaRPr lang="en-US"/>
          </a:p>
        </p:txBody>
      </p:sp>
      <p:sp>
        <p:nvSpPr>
          <p:cNvPr id="3075" name="Rectangle 3">
            <a:extLst>
              <a:ext uri="{FF2B5EF4-FFF2-40B4-BE49-F238E27FC236}">
                <a16:creationId xmlns:a16="http://schemas.microsoft.com/office/drawing/2014/main" id="{79DBE3E1-35DF-49AD-B70D-47FA180BA6D1}"/>
              </a:ext>
            </a:extLst>
          </p:cNvPr>
          <p:cNvSpPr>
            <a:spLocks noGrp="1" noRot="1" noChangeAspect="1" noChangeArrowheads="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2" name="Rectangle 4">
            <a:extLst>
              <a:ext uri="{FF2B5EF4-FFF2-40B4-BE49-F238E27FC236}">
                <a16:creationId xmlns:a16="http://schemas.microsoft.com/office/drawing/2014/main" id="{51B8035C-51F0-486B-950F-C23A0B72A94C}"/>
              </a:ext>
            </a:extLst>
          </p:cNvPr>
          <p:cNvSpPr>
            <a:spLocks noGrp="1" noChangeArrowheads="1"/>
          </p:cNvSpPr>
          <p:nvPr>
            <p:ph type="body" sz="quarter" idx="3"/>
          </p:nvPr>
        </p:nvSpPr>
        <p:spPr bwMode="auto">
          <a:xfrm>
            <a:off x="914400" y="4343400"/>
            <a:ext cx="5029200" cy="41148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3" name="Rectangle 5">
            <a:extLst>
              <a:ext uri="{FF2B5EF4-FFF2-40B4-BE49-F238E27FC236}">
                <a16:creationId xmlns:a16="http://schemas.microsoft.com/office/drawing/2014/main" id="{BC0B5ADA-3E2C-4A11-9662-D5CA611EB871}"/>
              </a:ext>
            </a:extLst>
          </p:cNvPr>
          <p:cNvSpPr>
            <a:spLocks noGrp="1" noChangeArrowheads="1"/>
          </p:cNvSpPr>
          <p:nvPr>
            <p:ph type="dt" idx="1"/>
          </p:nvPr>
        </p:nvSpPr>
        <p:spPr bwMode="auto">
          <a:xfrm>
            <a:off x="3886200" y="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t" anchorCtr="0" compatLnSpc="1">
            <a:prstTxWarp prst="textNoShape">
              <a:avLst/>
            </a:prstTxWarp>
          </a:bodyPr>
          <a:lstStyle>
            <a:lvl1pPr algn="r" eaLnBrk="0" hangingPunct="0">
              <a:defRPr kumimoji="0" sz="1200">
                <a:solidFill>
                  <a:schemeClr val="tx1"/>
                </a:solidFill>
                <a:effectLst/>
                <a:latin typeface="Times New Roman" pitchFamily="18" charset="0"/>
              </a:defRPr>
            </a:lvl1pPr>
          </a:lstStyle>
          <a:p>
            <a:pPr>
              <a:defRPr/>
            </a:pPr>
            <a:endParaRPr lang="en-US"/>
          </a:p>
        </p:txBody>
      </p:sp>
      <p:sp>
        <p:nvSpPr>
          <p:cNvPr id="2054" name="Rectangle 6">
            <a:extLst>
              <a:ext uri="{FF2B5EF4-FFF2-40B4-BE49-F238E27FC236}">
                <a16:creationId xmlns:a16="http://schemas.microsoft.com/office/drawing/2014/main" id="{D6D1D624-3CFF-4511-9371-2C5ED5583FD5}"/>
              </a:ext>
            </a:extLst>
          </p:cNvPr>
          <p:cNvSpPr>
            <a:spLocks noGrp="1" noChangeArrowheads="1"/>
          </p:cNvSpPr>
          <p:nvPr>
            <p:ph type="ftr" sz="quarter" idx="4"/>
          </p:nvPr>
        </p:nvSpPr>
        <p:spPr bwMode="auto">
          <a:xfrm>
            <a:off x="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eaLnBrk="0" hangingPunct="0">
              <a:defRPr kumimoji="0" sz="1200">
                <a:solidFill>
                  <a:schemeClr val="tx1"/>
                </a:solidFill>
                <a:effectLst/>
                <a:latin typeface="Times New Roman" pitchFamily="18" charset="0"/>
              </a:defRPr>
            </a:lvl1pPr>
          </a:lstStyle>
          <a:p>
            <a:pPr>
              <a:defRPr/>
            </a:pPr>
            <a:endParaRPr lang="en-US"/>
          </a:p>
        </p:txBody>
      </p:sp>
      <p:sp>
        <p:nvSpPr>
          <p:cNvPr id="2055" name="Rectangle 7">
            <a:extLst>
              <a:ext uri="{FF2B5EF4-FFF2-40B4-BE49-F238E27FC236}">
                <a16:creationId xmlns:a16="http://schemas.microsoft.com/office/drawing/2014/main" id="{D3C7A4F0-9895-40C4-ABC0-EBD23BB6D64A}"/>
              </a:ext>
            </a:extLst>
          </p:cNvPr>
          <p:cNvSpPr>
            <a:spLocks noGrp="1" noChangeArrowheads="1"/>
          </p:cNvSpPr>
          <p:nvPr>
            <p:ph type="sldNum" sz="quarter" idx="5"/>
          </p:nvPr>
        </p:nvSpPr>
        <p:spPr bwMode="auto">
          <a:xfrm>
            <a:off x="3886200" y="8686800"/>
            <a:ext cx="2971800" cy="457200"/>
          </a:xfrm>
          <a:prstGeom prst="rect">
            <a:avLst/>
          </a:prstGeom>
          <a:noFill/>
          <a:ln w="12700" cap="sq">
            <a:noFill/>
            <a:miter lim="800000"/>
            <a:headEnd type="none" w="sm" len="sm"/>
            <a:tailEnd type="none" w="sm" len="sm"/>
          </a:ln>
          <a:effectLst/>
        </p:spPr>
        <p:txBody>
          <a:bodyPr vert="horz" wrap="square" lIns="91440" tIns="45720" rIns="91440" bIns="45720" numCol="1" anchor="b" anchorCtr="0" compatLnSpc="1">
            <a:prstTxWarp prst="textNoShape">
              <a:avLst/>
            </a:prstTxWarp>
          </a:bodyPr>
          <a:lstStyle>
            <a:lvl1pPr algn="r">
              <a:defRPr kumimoji="0" sz="1200">
                <a:solidFill>
                  <a:schemeClr val="tx1"/>
                </a:solidFill>
                <a:latin typeface="Times New Roman" panose="02020603050405020304" pitchFamily="18" charset="0"/>
              </a:defRPr>
            </a:lvl1pPr>
          </a:lstStyle>
          <a:p>
            <a:pPr>
              <a:defRPr/>
            </a:pPr>
            <a:fld id="{D991DE49-530F-4D69-B43A-C585895891DB}"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gradFill rotWithShape="0">
          <a:gsLst>
            <a:gs pos="0">
              <a:srgbClr val="002F5E"/>
            </a:gs>
            <a:gs pos="50000">
              <a:schemeClr val="bg1"/>
            </a:gs>
            <a:gs pos="100000">
              <a:srgbClr val="002F5E"/>
            </a:gs>
          </a:gsLst>
          <a:lin ang="5400000" scaled="1"/>
        </a:gradFill>
        <a:effectLst/>
      </p:bgPr>
    </p:bg>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2E63221F-1E73-41E7-97BC-75BA8E92188B}"/>
              </a:ext>
            </a:extLst>
          </p:cNvPr>
          <p:cNvSpPr>
            <a:spLocks noChangeArrowheads="1"/>
          </p:cNvSpPr>
          <p:nvPr/>
        </p:nvSpPr>
        <p:spPr bwMode="auto">
          <a:xfrm>
            <a:off x="508000" y="1"/>
            <a:ext cx="1930400" cy="6856413"/>
          </a:xfrm>
          <a:prstGeom prst="rect">
            <a:avLst/>
          </a:prstGeom>
          <a:gradFill rotWithShape="0">
            <a:gsLst>
              <a:gs pos="0">
                <a:schemeClr val="bg1">
                  <a:gamma/>
                  <a:shade val="61961"/>
                  <a:invGamma/>
                </a:schemeClr>
              </a:gs>
              <a:gs pos="50000">
                <a:schemeClr val="bg1">
                  <a:alpha val="50000"/>
                </a:schemeClr>
              </a:gs>
              <a:gs pos="100000">
                <a:schemeClr val="bg1">
                  <a:gamma/>
                  <a:shade val="61961"/>
                  <a:invGamma/>
                </a:schemeClr>
              </a:gs>
            </a:gsLst>
            <a:lin ang="540000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5" name="Rectangle 3">
            <a:extLst>
              <a:ext uri="{FF2B5EF4-FFF2-40B4-BE49-F238E27FC236}">
                <a16:creationId xmlns:a16="http://schemas.microsoft.com/office/drawing/2014/main" id="{9EDBB216-6BA6-4080-877B-DB0250C88484}"/>
              </a:ext>
            </a:extLst>
          </p:cNvPr>
          <p:cNvSpPr>
            <a:spLocks noChangeArrowheads="1"/>
          </p:cNvSpPr>
          <p:nvPr/>
        </p:nvSpPr>
        <p:spPr bwMode="auto">
          <a:xfrm>
            <a:off x="914401" y="2438400"/>
            <a:ext cx="11275484" cy="762000"/>
          </a:xfrm>
          <a:prstGeom prst="rect">
            <a:avLst/>
          </a:prstGeom>
          <a:gradFill rotWithShape="0">
            <a:gsLst>
              <a:gs pos="0">
                <a:schemeClr val="bg1"/>
              </a:gs>
              <a:gs pos="100000">
                <a:schemeClr val="bg1">
                  <a:gamma/>
                  <a:shade val="15294"/>
                  <a:invGamma/>
                </a:schemeClr>
              </a:gs>
            </a:gsLst>
            <a:lin ang="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6" name="Rectangle 9">
            <a:extLst>
              <a:ext uri="{FF2B5EF4-FFF2-40B4-BE49-F238E27FC236}">
                <a16:creationId xmlns:a16="http://schemas.microsoft.com/office/drawing/2014/main" id="{73BC0BD0-82E3-400E-8DAE-379013263F7D}"/>
              </a:ext>
            </a:extLst>
          </p:cNvPr>
          <p:cNvSpPr>
            <a:spLocks noChangeArrowheads="1"/>
          </p:cNvSpPr>
          <p:nvPr/>
        </p:nvSpPr>
        <p:spPr bwMode="auto">
          <a:xfrm>
            <a:off x="0" y="3505200"/>
            <a:ext cx="6299200" cy="152400"/>
          </a:xfrm>
          <a:prstGeom prst="rect">
            <a:avLst/>
          </a:prstGeom>
          <a:solidFill>
            <a:schemeClr val="accent1">
              <a:alpha val="50195"/>
            </a:schemeClr>
          </a:solidFill>
          <a:ln>
            <a:noFill/>
          </a:ln>
        </p:spPr>
        <p:txBody>
          <a:bodyPr/>
          <a:lstStyle>
            <a:lvl1pPr eaLnBrk="0" hangingPunct="0">
              <a:defRPr kumimoji="1" sz="4400">
                <a:solidFill>
                  <a:schemeClr val="tx2"/>
                </a:solidFill>
                <a:latin typeface="Arial" panose="020B0604020202020204" pitchFamily="34" charset="0"/>
              </a:defRPr>
            </a:lvl1pPr>
            <a:lvl2pPr marL="742950" indent="-285750" eaLnBrk="0" hangingPunct="0">
              <a:defRPr kumimoji="1" sz="4400">
                <a:solidFill>
                  <a:schemeClr val="tx2"/>
                </a:solidFill>
                <a:latin typeface="Arial" panose="020B0604020202020204" pitchFamily="34" charset="0"/>
              </a:defRPr>
            </a:lvl2pPr>
            <a:lvl3pPr marL="1143000" indent="-228600" eaLnBrk="0" hangingPunct="0">
              <a:defRPr kumimoji="1" sz="4400">
                <a:solidFill>
                  <a:schemeClr val="tx2"/>
                </a:solidFill>
                <a:latin typeface="Arial" panose="020B0604020202020204" pitchFamily="34" charset="0"/>
              </a:defRPr>
            </a:lvl3pPr>
            <a:lvl4pPr marL="1600200" indent="-228600" eaLnBrk="0" hangingPunct="0">
              <a:defRPr kumimoji="1" sz="4400">
                <a:solidFill>
                  <a:schemeClr val="tx2"/>
                </a:solidFill>
                <a:latin typeface="Arial" panose="020B0604020202020204" pitchFamily="34" charset="0"/>
              </a:defRPr>
            </a:lvl4pPr>
            <a:lvl5pPr marL="2057400" indent="-228600" eaLnBrk="0" hangingPunct="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pPr eaLnBrk="1" hangingPunct="1">
              <a:defRPr/>
            </a:pPr>
            <a:endParaRPr lang="en-CA" sz="2400">
              <a:solidFill>
                <a:schemeClr val="tx1"/>
              </a:solidFill>
              <a:latin typeface="Times New Roman" panose="02020603050405020304" pitchFamily="18" charset="0"/>
            </a:endParaRPr>
          </a:p>
        </p:txBody>
      </p:sp>
      <p:sp>
        <p:nvSpPr>
          <p:cNvPr id="3076" name="Rectangle 4"/>
          <p:cNvSpPr>
            <a:spLocks noGrp="1" noChangeArrowheads="1"/>
          </p:cNvSpPr>
          <p:nvPr>
            <p:ph type="ctrTitle" sz="quarter"/>
          </p:nvPr>
        </p:nvSpPr>
        <p:spPr>
          <a:xfrm>
            <a:off x="914400" y="2286000"/>
            <a:ext cx="10363200" cy="1143000"/>
          </a:xfrm>
        </p:spPr>
        <p:txBody>
          <a:bodyPr/>
          <a:lstStyle>
            <a:lvl1pPr>
              <a:defRPr/>
            </a:lvl1pPr>
          </a:lstStyle>
          <a:p>
            <a:r>
              <a:rPr lang="en-US"/>
              <a:t>Click to edit Master title style</a:t>
            </a:r>
          </a:p>
        </p:txBody>
      </p:sp>
      <p:sp>
        <p:nvSpPr>
          <p:cNvPr id="3077" name="Rectangle 5"/>
          <p:cNvSpPr>
            <a:spLocks noGrp="1" noChangeArrowheads="1"/>
          </p:cNvSpPr>
          <p:nvPr>
            <p:ph type="subTitle" sz="quarter" idx="1"/>
          </p:nvPr>
        </p:nvSpPr>
        <p:spPr>
          <a:xfrm>
            <a:off x="2743200" y="4114800"/>
            <a:ext cx="8534400" cy="1752600"/>
          </a:xfrm>
        </p:spPr>
        <p:txBody>
          <a:bodyPr/>
          <a:lstStyle>
            <a:lvl1pPr marL="0" indent="0" algn="ctr">
              <a:buFont typeface="Wingdings" pitchFamily="2" charset="2"/>
              <a:buNone/>
              <a:defRPr b="0">
                <a:latin typeface="Times New Roman" pitchFamily="18" charset="0"/>
              </a:defRPr>
            </a:lvl1pPr>
          </a:lstStyle>
          <a:p>
            <a:r>
              <a:rPr lang="en-US"/>
              <a:t>Click to edit Master subtitle style</a:t>
            </a:r>
          </a:p>
        </p:txBody>
      </p:sp>
      <p:sp>
        <p:nvSpPr>
          <p:cNvPr id="7" name="Date Placeholder 6">
            <a:extLst>
              <a:ext uri="{FF2B5EF4-FFF2-40B4-BE49-F238E27FC236}">
                <a16:creationId xmlns:a16="http://schemas.microsoft.com/office/drawing/2014/main" id="{8FEE9EE6-7C3F-4C1D-A550-DBA663BC8516}"/>
              </a:ext>
            </a:extLst>
          </p:cNvPr>
          <p:cNvSpPr>
            <a:spLocks noGrp="1" noChangeArrowheads="1"/>
          </p:cNvSpPr>
          <p:nvPr>
            <p:ph type="dt" sz="quarter" idx="10"/>
          </p:nvPr>
        </p:nvSpPr>
        <p:spPr/>
        <p:txBody>
          <a:bodyPr/>
          <a:lstStyle>
            <a:lvl1pPr>
              <a:defRPr/>
            </a:lvl1pPr>
          </a:lstStyle>
          <a:p>
            <a:pPr>
              <a:defRPr/>
            </a:pPr>
            <a:endParaRPr lang="en-US"/>
          </a:p>
        </p:txBody>
      </p:sp>
      <p:sp>
        <p:nvSpPr>
          <p:cNvPr id="8" name="Footer Placeholder 7">
            <a:extLst>
              <a:ext uri="{FF2B5EF4-FFF2-40B4-BE49-F238E27FC236}">
                <a16:creationId xmlns:a16="http://schemas.microsoft.com/office/drawing/2014/main" id="{501C004E-C832-4E1F-851C-5142D708EF30}"/>
              </a:ext>
            </a:extLst>
          </p:cNvPr>
          <p:cNvSpPr>
            <a:spLocks noGrp="1" noChangeArrowheads="1"/>
          </p:cNvSpPr>
          <p:nvPr>
            <p:ph type="ftr" sz="quarter" idx="11"/>
          </p:nvPr>
        </p:nvSpPr>
        <p:spPr/>
        <p:txBody>
          <a:bodyPr/>
          <a:lstStyle>
            <a:lvl1pPr>
              <a:defRPr/>
            </a:lvl1pPr>
          </a:lstStyle>
          <a:p>
            <a:pPr>
              <a:defRPr/>
            </a:pPr>
            <a:endParaRPr lang="en-US"/>
          </a:p>
        </p:txBody>
      </p:sp>
      <p:sp>
        <p:nvSpPr>
          <p:cNvPr id="9" name="Slide Number Placeholder 8">
            <a:extLst>
              <a:ext uri="{FF2B5EF4-FFF2-40B4-BE49-F238E27FC236}">
                <a16:creationId xmlns:a16="http://schemas.microsoft.com/office/drawing/2014/main" id="{13481A6F-C965-48DB-9010-99F8043B63BF}"/>
              </a:ext>
            </a:extLst>
          </p:cNvPr>
          <p:cNvSpPr>
            <a:spLocks noGrp="1" noChangeArrowheads="1"/>
          </p:cNvSpPr>
          <p:nvPr>
            <p:ph type="sldNum" sz="quarter" idx="12"/>
          </p:nvPr>
        </p:nvSpPr>
        <p:spPr/>
        <p:txBody>
          <a:bodyPr/>
          <a:lstStyle>
            <a:lvl1pPr>
              <a:defRPr/>
            </a:lvl1pPr>
          </a:lstStyle>
          <a:p>
            <a:pPr>
              <a:defRPr/>
            </a:pPr>
            <a:fld id="{97992971-A7CB-46D4-BBEB-19F591A45F5A}" type="slidenum">
              <a:rPr lang="en-US"/>
              <a:pPr>
                <a:defRPr/>
              </a:pPr>
              <a:t>‹#›</a:t>
            </a:fld>
            <a:endParaRPr lang="en-US"/>
          </a:p>
        </p:txBody>
      </p:sp>
    </p:spTree>
    <p:extLst>
      <p:ext uri="{BB962C8B-B14F-4D97-AF65-F5344CB8AC3E}">
        <p14:creationId xmlns:p14="http://schemas.microsoft.com/office/powerpoint/2010/main" val="38182084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44723D9D-B383-4860-90C5-C362474FF6D2}"/>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B29CF101-7A6A-4722-B053-043658DA21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8C496166-F49A-4C31-B2EA-B9F570B9E5B1}"/>
              </a:ext>
            </a:extLst>
          </p:cNvPr>
          <p:cNvSpPr>
            <a:spLocks noGrp="1" noChangeArrowheads="1"/>
          </p:cNvSpPr>
          <p:nvPr>
            <p:ph type="sldNum" sz="quarter" idx="12"/>
          </p:nvPr>
        </p:nvSpPr>
        <p:spPr>
          <a:ln/>
        </p:spPr>
        <p:txBody>
          <a:bodyPr/>
          <a:lstStyle>
            <a:lvl1pPr>
              <a:defRPr/>
            </a:lvl1pPr>
          </a:lstStyle>
          <a:p>
            <a:pPr>
              <a:defRPr/>
            </a:pPr>
            <a:fld id="{874D852F-4C44-465D-B5C7-539AB6585E9D}" type="slidenum">
              <a:rPr lang="en-US"/>
              <a:pPr>
                <a:defRPr/>
              </a:pPr>
              <a:t>‹#›</a:t>
            </a:fld>
            <a:endParaRPr lang="en-US"/>
          </a:p>
        </p:txBody>
      </p:sp>
    </p:spTree>
    <p:extLst>
      <p:ext uri="{BB962C8B-B14F-4D97-AF65-F5344CB8AC3E}">
        <p14:creationId xmlns:p14="http://schemas.microsoft.com/office/powerpoint/2010/main" val="18948960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8">
            <a:extLst>
              <a:ext uri="{FF2B5EF4-FFF2-40B4-BE49-F238E27FC236}">
                <a16:creationId xmlns:a16="http://schemas.microsoft.com/office/drawing/2014/main" id="{F190801C-ABB3-46C5-8C01-9523CC15A02F}"/>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B327CECB-402D-4EE8-98D1-0FB5C9D68B5F}"/>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8ADD8874-D182-4AEF-876D-1BD6D364DBE6}"/>
              </a:ext>
            </a:extLst>
          </p:cNvPr>
          <p:cNvSpPr>
            <a:spLocks noGrp="1" noChangeArrowheads="1"/>
          </p:cNvSpPr>
          <p:nvPr>
            <p:ph type="sldNum" sz="quarter" idx="12"/>
          </p:nvPr>
        </p:nvSpPr>
        <p:spPr>
          <a:ln/>
        </p:spPr>
        <p:txBody>
          <a:bodyPr/>
          <a:lstStyle>
            <a:lvl1pPr>
              <a:defRPr/>
            </a:lvl1pPr>
          </a:lstStyle>
          <a:p>
            <a:pPr>
              <a:defRPr/>
            </a:pPr>
            <a:fld id="{94472BC2-7911-4F2F-991A-869CEDDE49C8}" type="slidenum">
              <a:rPr lang="en-US"/>
              <a:pPr>
                <a:defRPr/>
              </a:pPr>
              <a:t>‹#›</a:t>
            </a:fld>
            <a:endParaRPr lang="en-US"/>
          </a:p>
        </p:txBody>
      </p:sp>
    </p:spTree>
    <p:extLst>
      <p:ext uri="{BB962C8B-B14F-4D97-AF65-F5344CB8AC3E}">
        <p14:creationId xmlns:p14="http://schemas.microsoft.com/office/powerpoint/2010/main" val="14350353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981200"/>
            <a:ext cx="508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8">
            <a:extLst>
              <a:ext uri="{FF2B5EF4-FFF2-40B4-BE49-F238E27FC236}">
                <a16:creationId xmlns:a16="http://schemas.microsoft.com/office/drawing/2014/main" id="{A6E40A6E-E7AD-43F9-A7DC-3B2EB311880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3FBCFEAD-1529-4415-8258-5882ACF4FBE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D576515F-7579-4566-B825-587F2DEA8D7C}"/>
              </a:ext>
            </a:extLst>
          </p:cNvPr>
          <p:cNvSpPr>
            <a:spLocks noGrp="1" noChangeArrowheads="1"/>
          </p:cNvSpPr>
          <p:nvPr>
            <p:ph type="sldNum" sz="quarter" idx="12"/>
          </p:nvPr>
        </p:nvSpPr>
        <p:spPr>
          <a:ln/>
        </p:spPr>
        <p:txBody>
          <a:bodyPr/>
          <a:lstStyle>
            <a:lvl1pPr>
              <a:defRPr/>
            </a:lvl1pPr>
          </a:lstStyle>
          <a:p>
            <a:pPr>
              <a:defRPr/>
            </a:pPr>
            <a:fld id="{CF188799-B759-4CC0-B17A-5567EBFF5906}" type="slidenum">
              <a:rPr lang="en-US"/>
              <a:pPr>
                <a:defRPr/>
              </a:pPr>
              <a:t>‹#›</a:t>
            </a:fld>
            <a:endParaRPr lang="en-US"/>
          </a:p>
        </p:txBody>
      </p:sp>
    </p:spTree>
    <p:extLst>
      <p:ext uri="{BB962C8B-B14F-4D97-AF65-F5344CB8AC3E}">
        <p14:creationId xmlns:p14="http://schemas.microsoft.com/office/powerpoint/2010/main" val="720397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8">
            <a:extLst>
              <a:ext uri="{FF2B5EF4-FFF2-40B4-BE49-F238E27FC236}">
                <a16:creationId xmlns:a16="http://schemas.microsoft.com/office/drawing/2014/main" id="{B362C498-4C1D-4245-8862-1F8326896E0E}"/>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9">
            <a:extLst>
              <a:ext uri="{FF2B5EF4-FFF2-40B4-BE49-F238E27FC236}">
                <a16:creationId xmlns:a16="http://schemas.microsoft.com/office/drawing/2014/main" id="{64C134AF-28C3-400A-B09D-4811BBDBCC2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10">
            <a:extLst>
              <a:ext uri="{FF2B5EF4-FFF2-40B4-BE49-F238E27FC236}">
                <a16:creationId xmlns:a16="http://schemas.microsoft.com/office/drawing/2014/main" id="{04E6B992-10E1-4945-B055-E77CE6D06D3B}"/>
              </a:ext>
            </a:extLst>
          </p:cNvPr>
          <p:cNvSpPr>
            <a:spLocks noGrp="1" noChangeArrowheads="1"/>
          </p:cNvSpPr>
          <p:nvPr>
            <p:ph type="sldNum" sz="quarter" idx="12"/>
          </p:nvPr>
        </p:nvSpPr>
        <p:spPr>
          <a:ln/>
        </p:spPr>
        <p:txBody>
          <a:bodyPr/>
          <a:lstStyle>
            <a:lvl1pPr>
              <a:defRPr/>
            </a:lvl1pPr>
          </a:lstStyle>
          <a:p>
            <a:pPr>
              <a:defRPr/>
            </a:pPr>
            <a:fld id="{A935A9E3-EE30-4EE3-91DC-F1AF820F944E}" type="slidenum">
              <a:rPr lang="en-US"/>
              <a:pPr>
                <a:defRPr/>
              </a:pPr>
              <a:t>‹#›</a:t>
            </a:fld>
            <a:endParaRPr lang="en-US"/>
          </a:p>
        </p:txBody>
      </p:sp>
    </p:spTree>
    <p:extLst>
      <p:ext uri="{BB962C8B-B14F-4D97-AF65-F5344CB8AC3E}">
        <p14:creationId xmlns:p14="http://schemas.microsoft.com/office/powerpoint/2010/main" val="92816640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8">
            <a:extLst>
              <a:ext uri="{FF2B5EF4-FFF2-40B4-BE49-F238E27FC236}">
                <a16:creationId xmlns:a16="http://schemas.microsoft.com/office/drawing/2014/main" id="{4BB94BCC-521D-486D-BBDF-C4B72C9ADAAA}"/>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9">
            <a:extLst>
              <a:ext uri="{FF2B5EF4-FFF2-40B4-BE49-F238E27FC236}">
                <a16:creationId xmlns:a16="http://schemas.microsoft.com/office/drawing/2014/main" id="{0171C7C4-E6B0-44EC-BD3F-4CD35D10F3F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10">
            <a:extLst>
              <a:ext uri="{FF2B5EF4-FFF2-40B4-BE49-F238E27FC236}">
                <a16:creationId xmlns:a16="http://schemas.microsoft.com/office/drawing/2014/main" id="{000D921B-3870-4702-9EA2-8CEB653A6E52}"/>
              </a:ext>
            </a:extLst>
          </p:cNvPr>
          <p:cNvSpPr>
            <a:spLocks noGrp="1" noChangeArrowheads="1"/>
          </p:cNvSpPr>
          <p:nvPr>
            <p:ph type="sldNum" sz="quarter" idx="12"/>
          </p:nvPr>
        </p:nvSpPr>
        <p:spPr>
          <a:ln/>
        </p:spPr>
        <p:txBody>
          <a:bodyPr/>
          <a:lstStyle>
            <a:lvl1pPr>
              <a:defRPr/>
            </a:lvl1pPr>
          </a:lstStyle>
          <a:p>
            <a:pPr>
              <a:defRPr/>
            </a:pPr>
            <a:fld id="{6CC8BF15-1D2E-4132-BCF7-D4D812F06F46}" type="slidenum">
              <a:rPr lang="en-US"/>
              <a:pPr>
                <a:defRPr/>
              </a:pPr>
              <a:t>‹#›</a:t>
            </a:fld>
            <a:endParaRPr lang="en-US"/>
          </a:p>
        </p:txBody>
      </p:sp>
    </p:spTree>
    <p:extLst>
      <p:ext uri="{BB962C8B-B14F-4D97-AF65-F5344CB8AC3E}">
        <p14:creationId xmlns:p14="http://schemas.microsoft.com/office/powerpoint/2010/main" val="188153140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8">
            <a:extLst>
              <a:ext uri="{FF2B5EF4-FFF2-40B4-BE49-F238E27FC236}">
                <a16:creationId xmlns:a16="http://schemas.microsoft.com/office/drawing/2014/main" id="{88DECD26-F609-4097-BD69-8066E7900864}"/>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9">
            <a:extLst>
              <a:ext uri="{FF2B5EF4-FFF2-40B4-BE49-F238E27FC236}">
                <a16:creationId xmlns:a16="http://schemas.microsoft.com/office/drawing/2014/main" id="{F4DF9568-1AA0-4812-A00A-6F90EA997A6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10">
            <a:extLst>
              <a:ext uri="{FF2B5EF4-FFF2-40B4-BE49-F238E27FC236}">
                <a16:creationId xmlns:a16="http://schemas.microsoft.com/office/drawing/2014/main" id="{F2B7DF96-65AC-41DE-BB80-4906C2C99EC0}"/>
              </a:ext>
            </a:extLst>
          </p:cNvPr>
          <p:cNvSpPr>
            <a:spLocks noGrp="1" noChangeArrowheads="1"/>
          </p:cNvSpPr>
          <p:nvPr>
            <p:ph type="sldNum" sz="quarter" idx="12"/>
          </p:nvPr>
        </p:nvSpPr>
        <p:spPr>
          <a:ln/>
        </p:spPr>
        <p:txBody>
          <a:bodyPr/>
          <a:lstStyle>
            <a:lvl1pPr>
              <a:defRPr/>
            </a:lvl1pPr>
          </a:lstStyle>
          <a:p>
            <a:pPr>
              <a:defRPr/>
            </a:pPr>
            <a:fld id="{42181235-76CB-4833-88A1-1E3C8586983B}" type="slidenum">
              <a:rPr lang="en-US"/>
              <a:pPr>
                <a:defRPr/>
              </a:pPr>
              <a:t>‹#›</a:t>
            </a:fld>
            <a:endParaRPr lang="en-US"/>
          </a:p>
        </p:txBody>
      </p:sp>
    </p:spTree>
    <p:extLst>
      <p:ext uri="{BB962C8B-B14F-4D97-AF65-F5344CB8AC3E}">
        <p14:creationId xmlns:p14="http://schemas.microsoft.com/office/powerpoint/2010/main" val="8318131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977E1B40-ABA7-4EF6-9A9E-C64ECFE9A1A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41FEC60B-DC8F-4C1D-9A34-01E487F32E9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748F2952-7D71-41FE-9615-5608032F0725}"/>
              </a:ext>
            </a:extLst>
          </p:cNvPr>
          <p:cNvSpPr>
            <a:spLocks noGrp="1" noChangeArrowheads="1"/>
          </p:cNvSpPr>
          <p:nvPr>
            <p:ph type="sldNum" sz="quarter" idx="12"/>
          </p:nvPr>
        </p:nvSpPr>
        <p:spPr>
          <a:ln/>
        </p:spPr>
        <p:txBody>
          <a:bodyPr/>
          <a:lstStyle>
            <a:lvl1pPr>
              <a:defRPr/>
            </a:lvl1pPr>
          </a:lstStyle>
          <a:p>
            <a:pPr>
              <a:defRPr/>
            </a:pPr>
            <a:fld id="{07472711-A8E9-409A-B5B5-6CCD74697774}" type="slidenum">
              <a:rPr lang="en-US"/>
              <a:pPr>
                <a:defRPr/>
              </a:pPr>
              <a:t>‹#›</a:t>
            </a:fld>
            <a:endParaRPr lang="en-US"/>
          </a:p>
        </p:txBody>
      </p:sp>
    </p:spTree>
    <p:extLst>
      <p:ext uri="{BB962C8B-B14F-4D97-AF65-F5344CB8AC3E}">
        <p14:creationId xmlns:p14="http://schemas.microsoft.com/office/powerpoint/2010/main" val="19041572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8">
            <a:extLst>
              <a:ext uri="{FF2B5EF4-FFF2-40B4-BE49-F238E27FC236}">
                <a16:creationId xmlns:a16="http://schemas.microsoft.com/office/drawing/2014/main" id="{2B48B37B-4363-4E3C-B5E4-4BD7D62F86D0}"/>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9">
            <a:extLst>
              <a:ext uri="{FF2B5EF4-FFF2-40B4-BE49-F238E27FC236}">
                <a16:creationId xmlns:a16="http://schemas.microsoft.com/office/drawing/2014/main" id="{3F40086E-3CEB-426A-9992-F33BE1A2902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10">
            <a:extLst>
              <a:ext uri="{FF2B5EF4-FFF2-40B4-BE49-F238E27FC236}">
                <a16:creationId xmlns:a16="http://schemas.microsoft.com/office/drawing/2014/main" id="{CF9F5FF6-DBF7-47FE-A4F1-6D063EC13D6D}"/>
              </a:ext>
            </a:extLst>
          </p:cNvPr>
          <p:cNvSpPr>
            <a:spLocks noGrp="1" noChangeArrowheads="1"/>
          </p:cNvSpPr>
          <p:nvPr>
            <p:ph type="sldNum" sz="quarter" idx="12"/>
          </p:nvPr>
        </p:nvSpPr>
        <p:spPr>
          <a:ln/>
        </p:spPr>
        <p:txBody>
          <a:bodyPr/>
          <a:lstStyle>
            <a:lvl1pPr>
              <a:defRPr/>
            </a:lvl1pPr>
          </a:lstStyle>
          <a:p>
            <a:pPr>
              <a:defRPr/>
            </a:pPr>
            <a:fld id="{A4AA16AE-4CFB-4A71-BB87-8E8B364A7F3F}" type="slidenum">
              <a:rPr lang="en-US"/>
              <a:pPr>
                <a:defRPr/>
              </a:pPr>
              <a:t>‹#›</a:t>
            </a:fld>
            <a:endParaRPr lang="en-US"/>
          </a:p>
        </p:txBody>
      </p:sp>
    </p:spTree>
    <p:extLst>
      <p:ext uri="{BB962C8B-B14F-4D97-AF65-F5344CB8AC3E}">
        <p14:creationId xmlns:p14="http://schemas.microsoft.com/office/powerpoint/2010/main" val="38894263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D2612A6E-5F15-4227-AD3C-8B37EE93DBF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4EE4AD89-1DEE-4523-AF6D-7ADA434160A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17F48CDC-7040-40FC-B51C-86933CDD895D}"/>
              </a:ext>
            </a:extLst>
          </p:cNvPr>
          <p:cNvSpPr>
            <a:spLocks noGrp="1" noChangeArrowheads="1"/>
          </p:cNvSpPr>
          <p:nvPr>
            <p:ph type="sldNum" sz="quarter" idx="12"/>
          </p:nvPr>
        </p:nvSpPr>
        <p:spPr>
          <a:ln/>
        </p:spPr>
        <p:txBody>
          <a:bodyPr/>
          <a:lstStyle>
            <a:lvl1pPr>
              <a:defRPr/>
            </a:lvl1pPr>
          </a:lstStyle>
          <a:p>
            <a:pPr>
              <a:defRPr/>
            </a:pPr>
            <a:fld id="{B2428F24-7281-409D-A045-17AD266FC285}" type="slidenum">
              <a:rPr lang="en-US"/>
              <a:pPr>
                <a:defRPr/>
              </a:pPr>
              <a:t>‹#›</a:t>
            </a:fld>
            <a:endParaRPr lang="en-US"/>
          </a:p>
        </p:txBody>
      </p:sp>
    </p:spTree>
    <p:extLst>
      <p:ext uri="{BB962C8B-B14F-4D97-AF65-F5344CB8AC3E}">
        <p14:creationId xmlns:p14="http://schemas.microsoft.com/office/powerpoint/2010/main" val="10001305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6800" y="609600"/>
            <a:ext cx="25908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14400" y="609600"/>
            <a:ext cx="75692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8">
            <a:extLst>
              <a:ext uri="{FF2B5EF4-FFF2-40B4-BE49-F238E27FC236}">
                <a16:creationId xmlns:a16="http://schemas.microsoft.com/office/drawing/2014/main" id="{11AEDCED-06CB-49AB-9695-51933FE8A58C}"/>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9">
            <a:extLst>
              <a:ext uri="{FF2B5EF4-FFF2-40B4-BE49-F238E27FC236}">
                <a16:creationId xmlns:a16="http://schemas.microsoft.com/office/drawing/2014/main" id="{ACBF612C-19BB-43BD-9AD1-E9BB1A09593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10">
            <a:extLst>
              <a:ext uri="{FF2B5EF4-FFF2-40B4-BE49-F238E27FC236}">
                <a16:creationId xmlns:a16="http://schemas.microsoft.com/office/drawing/2014/main" id="{702A5849-3A40-4A5B-ACBD-D2F50B0A51A5}"/>
              </a:ext>
            </a:extLst>
          </p:cNvPr>
          <p:cNvSpPr>
            <a:spLocks noGrp="1" noChangeArrowheads="1"/>
          </p:cNvSpPr>
          <p:nvPr>
            <p:ph type="sldNum" sz="quarter" idx="12"/>
          </p:nvPr>
        </p:nvSpPr>
        <p:spPr>
          <a:ln/>
        </p:spPr>
        <p:txBody>
          <a:bodyPr/>
          <a:lstStyle>
            <a:lvl1pPr>
              <a:defRPr/>
            </a:lvl1pPr>
          </a:lstStyle>
          <a:p>
            <a:pPr>
              <a:defRPr/>
            </a:pPr>
            <a:fld id="{1A4A8A14-9CE1-4BE4-9A8B-AEF5F448573A}" type="slidenum">
              <a:rPr lang="en-US"/>
              <a:pPr>
                <a:defRPr/>
              </a:pPr>
              <a:t>‹#›</a:t>
            </a:fld>
            <a:endParaRPr lang="en-US"/>
          </a:p>
        </p:txBody>
      </p:sp>
    </p:spTree>
    <p:extLst>
      <p:ext uri="{BB962C8B-B14F-4D97-AF65-F5344CB8AC3E}">
        <p14:creationId xmlns:p14="http://schemas.microsoft.com/office/powerpoint/2010/main" val="30780991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rgbClr val="002F5E"/>
            </a:gs>
          </a:gsLst>
          <a:lin ang="5400000" scaled="1"/>
        </a:gra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AE7F89CB-07FE-49BB-9097-08DE6B377D18}"/>
              </a:ext>
            </a:extLst>
          </p:cNvPr>
          <p:cNvSpPr>
            <a:spLocks noChangeArrowheads="1"/>
          </p:cNvSpPr>
          <p:nvPr/>
        </p:nvSpPr>
        <p:spPr bwMode="auto">
          <a:xfrm>
            <a:off x="508000" y="1"/>
            <a:ext cx="1930400" cy="6856413"/>
          </a:xfrm>
          <a:prstGeom prst="rect">
            <a:avLst/>
          </a:prstGeom>
          <a:gradFill rotWithShape="0">
            <a:gsLst>
              <a:gs pos="0">
                <a:schemeClr val="bg1">
                  <a:alpha val="50000"/>
                </a:schemeClr>
              </a:gs>
              <a:gs pos="100000">
                <a:schemeClr val="bg1">
                  <a:gamma/>
                  <a:shade val="61961"/>
                  <a:invGamma/>
                </a:schemeClr>
              </a:gs>
            </a:gsLst>
            <a:lin ang="540000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1027" name="Rectangle 3">
            <a:extLst>
              <a:ext uri="{FF2B5EF4-FFF2-40B4-BE49-F238E27FC236}">
                <a16:creationId xmlns:a16="http://schemas.microsoft.com/office/drawing/2014/main" id="{0AA8F37A-2AB7-478F-A6D8-423DC5941CF1}"/>
              </a:ext>
            </a:extLst>
          </p:cNvPr>
          <p:cNvSpPr>
            <a:spLocks noChangeArrowheads="1"/>
          </p:cNvSpPr>
          <p:nvPr/>
        </p:nvSpPr>
        <p:spPr bwMode="auto">
          <a:xfrm>
            <a:off x="203200" y="1752600"/>
            <a:ext cx="6299200" cy="152400"/>
          </a:xfrm>
          <a:prstGeom prst="rect">
            <a:avLst/>
          </a:prstGeom>
          <a:solidFill>
            <a:schemeClr val="accent1">
              <a:alpha val="50195"/>
            </a:schemeClr>
          </a:solidFill>
          <a:ln>
            <a:noFill/>
          </a:ln>
        </p:spPr>
        <p:txBody>
          <a:bodyPr/>
          <a:lstStyle>
            <a:lvl1pPr eaLnBrk="0" hangingPunct="0">
              <a:defRPr kumimoji="1" sz="4400">
                <a:solidFill>
                  <a:schemeClr val="tx2"/>
                </a:solidFill>
                <a:latin typeface="Arial" panose="020B0604020202020204" pitchFamily="34" charset="0"/>
              </a:defRPr>
            </a:lvl1pPr>
            <a:lvl2pPr marL="742950" indent="-285750" eaLnBrk="0" hangingPunct="0">
              <a:defRPr kumimoji="1" sz="4400">
                <a:solidFill>
                  <a:schemeClr val="tx2"/>
                </a:solidFill>
                <a:latin typeface="Arial" panose="020B0604020202020204" pitchFamily="34" charset="0"/>
              </a:defRPr>
            </a:lvl2pPr>
            <a:lvl3pPr marL="1143000" indent="-228600" eaLnBrk="0" hangingPunct="0">
              <a:defRPr kumimoji="1" sz="4400">
                <a:solidFill>
                  <a:schemeClr val="tx2"/>
                </a:solidFill>
                <a:latin typeface="Arial" panose="020B0604020202020204" pitchFamily="34" charset="0"/>
              </a:defRPr>
            </a:lvl3pPr>
            <a:lvl4pPr marL="1600200" indent="-228600" eaLnBrk="0" hangingPunct="0">
              <a:defRPr kumimoji="1" sz="4400">
                <a:solidFill>
                  <a:schemeClr val="tx2"/>
                </a:solidFill>
                <a:latin typeface="Arial" panose="020B0604020202020204" pitchFamily="34" charset="0"/>
              </a:defRPr>
            </a:lvl4pPr>
            <a:lvl5pPr marL="2057400" indent="-228600" eaLnBrk="0" hangingPunct="0">
              <a:defRPr kumimoji="1" sz="4400">
                <a:solidFill>
                  <a:schemeClr val="tx2"/>
                </a:solidFill>
                <a:latin typeface="Arial" panose="020B0604020202020204" pitchFamily="34" charset="0"/>
              </a:defRPr>
            </a:lvl5pPr>
            <a:lvl6pPr marL="2514600" indent="-228600" eaLnBrk="0" fontAlgn="base" hangingPunct="0">
              <a:spcBef>
                <a:spcPct val="0"/>
              </a:spcBef>
              <a:spcAft>
                <a:spcPct val="0"/>
              </a:spcAft>
              <a:defRPr kumimoji="1" sz="4400">
                <a:solidFill>
                  <a:schemeClr val="tx2"/>
                </a:solidFill>
                <a:latin typeface="Arial" panose="020B0604020202020204" pitchFamily="34" charset="0"/>
              </a:defRPr>
            </a:lvl6pPr>
            <a:lvl7pPr marL="2971800" indent="-228600" eaLnBrk="0" fontAlgn="base" hangingPunct="0">
              <a:spcBef>
                <a:spcPct val="0"/>
              </a:spcBef>
              <a:spcAft>
                <a:spcPct val="0"/>
              </a:spcAft>
              <a:defRPr kumimoji="1" sz="4400">
                <a:solidFill>
                  <a:schemeClr val="tx2"/>
                </a:solidFill>
                <a:latin typeface="Arial" panose="020B0604020202020204" pitchFamily="34" charset="0"/>
              </a:defRPr>
            </a:lvl7pPr>
            <a:lvl8pPr marL="3429000" indent="-228600" eaLnBrk="0" fontAlgn="base" hangingPunct="0">
              <a:spcBef>
                <a:spcPct val="0"/>
              </a:spcBef>
              <a:spcAft>
                <a:spcPct val="0"/>
              </a:spcAft>
              <a:defRPr kumimoji="1" sz="4400">
                <a:solidFill>
                  <a:schemeClr val="tx2"/>
                </a:solidFill>
                <a:latin typeface="Arial" panose="020B0604020202020204" pitchFamily="34" charset="0"/>
              </a:defRPr>
            </a:lvl8pPr>
            <a:lvl9pPr marL="3886200" indent="-228600" eaLnBrk="0" fontAlgn="base" hangingPunct="0">
              <a:spcBef>
                <a:spcPct val="0"/>
              </a:spcBef>
              <a:spcAft>
                <a:spcPct val="0"/>
              </a:spcAft>
              <a:defRPr kumimoji="1" sz="4400">
                <a:solidFill>
                  <a:schemeClr val="tx2"/>
                </a:solidFill>
                <a:latin typeface="Arial" panose="020B0604020202020204" pitchFamily="34" charset="0"/>
              </a:defRPr>
            </a:lvl9pPr>
          </a:lstStyle>
          <a:p>
            <a:pPr eaLnBrk="1" hangingPunct="1">
              <a:defRPr/>
            </a:pPr>
            <a:endParaRPr lang="en-CA" sz="2400">
              <a:solidFill>
                <a:schemeClr val="tx1"/>
              </a:solidFill>
              <a:latin typeface="Times New Roman" panose="02020603050405020304" pitchFamily="18" charset="0"/>
            </a:endParaRPr>
          </a:p>
        </p:txBody>
      </p:sp>
      <p:sp>
        <p:nvSpPr>
          <p:cNvPr id="1028" name="Rectangle 4">
            <a:extLst>
              <a:ext uri="{FF2B5EF4-FFF2-40B4-BE49-F238E27FC236}">
                <a16:creationId xmlns:a16="http://schemas.microsoft.com/office/drawing/2014/main" id="{BB014931-C526-49EC-A526-6E707C881B40}"/>
              </a:ext>
            </a:extLst>
          </p:cNvPr>
          <p:cNvSpPr>
            <a:spLocks noChangeArrowheads="1"/>
          </p:cNvSpPr>
          <p:nvPr/>
        </p:nvSpPr>
        <p:spPr bwMode="auto">
          <a:xfrm>
            <a:off x="914400" y="6629401"/>
            <a:ext cx="4673600" cy="227013"/>
          </a:xfrm>
          <a:prstGeom prst="rect">
            <a:avLst/>
          </a:prstGeom>
          <a:gradFill rotWithShape="0">
            <a:gsLst>
              <a:gs pos="0">
                <a:schemeClr val="hlink">
                  <a:gamma/>
                  <a:shade val="46275"/>
                  <a:invGamma/>
                </a:schemeClr>
              </a:gs>
              <a:gs pos="50000">
                <a:schemeClr val="hlink"/>
              </a:gs>
              <a:gs pos="100000">
                <a:schemeClr val="hlink">
                  <a:gamma/>
                  <a:shade val="46275"/>
                  <a:invGamma/>
                </a:schemeClr>
              </a:gs>
            </a:gsLst>
            <a:lin ang="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1029" name="Rectangle 5">
            <a:extLst>
              <a:ext uri="{FF2B5EF4-FFF2-40B4-BE49-F238E27FC236}">
                <a16:creationId xmlns:a16="http://schemas.microsoft.com/office/drawing/2014/main" id="{37EC6FDF-7FB4-4EDE-B3BC-BD3C867CEACE}"/>
              </a:ext>
            </a:extLst>
          </p:cNvPr>
          <p:cNvSpPr>
            <a:spLocks noChangeArrowheads="1"/>
          </p:cNvSpPr>
          <p:nvPr/>
        </p:nvSpPr>
        <p:spPr bwMode="auto">
          <a:xfrm>
            <a:off x="1016001" y="762000"/>
            <a:ext cx="11173884" cy="762000"/>
          </a:xfrm>
          <a:prstGeom prst="rect">
            <a:avLst/>
          </a:prstGeom>
          <a:gradFill rotWithShape="0">
            <a:gsLst>
              <a:gs pos="0">
                <a:schemeClr val="bg1"/>
              </a:gs>
              <a:gs pos="100000">
                <a:schemeClr val="bg1">
                  <a:gamma/>
                  <a:shade val="15294"/>
                  <a:invGamma/>
                </a:schemeClr>
              </a:gs>
            </a:gsLst>
            <a:lin ang="0" scaled="1"/>
          </a:gradFill>
          <a:ln w="9525">
            <a:noFill/>
            <a:miter lim="800000"/>
            <a:headEnd/>
            <a:tailEnd/>
          </a:ln>
          <a:effectLst/>
        </p:spPr>
        <p:txBody>
          <a:bodyPr/>
          <a:lstStyle/>
          <a:p>
            <a:pPr eaLnBrk="1" hangingPunct="1">
              <a:defRPr/>
            </a:pPr>
            <a:endParaRPr lang="en-CA" sz="2400">
              <a:solidFill>
                <a:schemeClr val="tx1"/>
              </a:solidFill>
              <a:latin typeface="Times New Roman" pitchFamily="18" charset="0"/>
            </a:endParaRPr>
          </a:p>
        </p:txBody>
      </p:sp>
      <p:sp>
        <p:nvSpPr>
          <p:cNvPr id="1030" name="Rectangle 6">
            <a:extLst>
              <a:ext uri="{FF2B5EF4-FFF2-40B4-BE49-F238E27FC236}">
                <a16:creationId xmlns:a16="http://schemas.microsoft.com/office/drawing/2014/main" id="{8EDFF1D1-B0A6-463D-9964-62E938F5F1B2}"/>
              </a:ext>
            </a:extLst>
          </p:cNvPr>
          <p:cNvSpPr>
            <a:spLocks noGrp="1" noChangeArrowheads="1"/>
          </p:cNvSpPr>
          <p:nvPr>
            <p:ph type="title"/>
          </p:nvPr>
        </p:nvSpPr>
        <p:spPr bwMode="auto">
          <a:xfrm>
            <a:off x="914400" y="609600"/>
            <a:ext cx="10363200" cy="11430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p>
            <a:pPr lvl="0"/>
            <a:r>
              <a:rPr lang="en-US"/>
              <a:t>Click to edit Master title style</a:t>
            </a:r>
          </a:p>
        </p:txBody>
      </p:sp>
      <p:sp>
        <p:nvSpPr>
          <p:cNvPr id="1031" name="Rectangle 7">
            <a:extLst>
              <a:ext uri="{FF2B5EF4-FFF2-40B4-BE49-F238E27FC236}">
                <a16:creationId xmlns:a16="http://schemas.microsoft.com/office/drawing/2014/main" id="{3B5C4510-63F0-42C0-89B0-700EDC583AC7}"/>
              </a:ext>
            </a:extLst>
          </p:cNvPr>
          <p:cNvSpPr>
            <a:spLocks noGrp="1" noChangeArrowheads="1"/>
          </p:cNvSpPr>
          <p:nvPr>
            <p:ph type="body" idx="1"/>
          </p:nvPr>
        </p:nvSpPr>
        <p:spPr bwMode="auto">
          <a:xfrm>
            <a:off x="914400" y="1981200"/>
            <a:ext cx="103632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32" name="Rectangle 8">
            <a:extLst>
              <a:ext uri="{FF2B5EF4-FFF2-40B4-BE49-F238E27FC236}">
                <a16:creationId xmlns:a16="http://schemas.microsoft.com/office/drawing/2014/main" id="{00CA0FB3-E999-4815-BE2C-8AA9EFFE29D7}"/>
              </a:ext>
            </a:extLst>
          </p:cNvPr>
          <p:cNvSpPr>
            <a:spLocks noGrp="1" noChangeArrowheads="1"/>
          </p:cNvSpPr>
          <p:nvPr>
            <p:ph type="dt" sz="half" idx="2"/>
          </p:nvPr>
        </p:nvSpPr>
        <p:spPr bwMode="auto">
          <a:xfrm>
            <a:off x="914400" y="6172200"/>
            <a:ext cx="25400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eaLnBrk="1" hangingPunct="1">
              <a:defRPr kumimoji="0" sz="1400">
                <a:solidFill>
                  <a:schemeClr val="tx1"/>
                </a:solidFill>
                <a:effectLst/>
                <a:latin typeface="+mj-lt"/>
              </a:defRPr>
            </a:lvl1pPr>
          </a:lstStyle>
          <a:p>
            <a:pPr>
              <a:defRPr/>
            </a:pPr>
            <a:endParaRPr lang="en-US"/>
          </a:p>
        </p:txBody>
      </p:sp>
      <p:sp>
        <p:nvSpPr>
          <p:cNvPr id="1033" name="Rectangle 9">
            <a:extLst>
              <a:ext uri="{FF2B5EF4-FFF2-40B4-BE49-F238E27FC236}">
                <a16:creationId xmlns:a16="http://schemas.microsoft.com/office/drawing/2014/main" id="{F05F0EFC-1F34-4618-8FC6-DD7C34792FCD}"/>
              </a:ext>
            </a:extLst>
          </p:cNvPr>
          <p:cNvSpPr>
            <a:spLocks noGrp="1" noChangeArrowheads="1"/>
          </p:cNvSpPr>
          <p:nvPr>
            <p:ph type="ftr" sz="quarter" idx="3"/>
          </p:nvPr>
        </p:nvSpPr>
        <p:spPr bwMode="auto">
          <a:xfrm>
            <a:off x="4165600" y="6172200"/>
            <a:ext cx="3860800" cy="457200"/>
          </a:xfrm>
          <a:prstGeom prst="rect">
            <a:avLst/>
          </a:prstGeom>
          <a:noFill/>
          <a:ln w="9525">
            <a:noFill/>
            <a:miter lim="800000"/>
            <a:headEnd/>
            <a:tailEnd/>
          </a:ln>
          <a:effectLst/>
        </p:spPr>
        <p:txBody>
          <a:bodyPr vert="horz" wrap="square" lIns="92075" tIns="46038" rIns="92075" bIns="46038" numCol="1" anchor="ctr" anchorCtr="0" compatLnSpc="1">
            <a:prstTxWarp prst="textNoShape">
              <a:avLst/>
            </a:prstTxWarp>
          </a:bodyPr>
          <a:lstStyle>
            <a:lvl1pPr algn="ctr" eaLnBrk="1" hangingPunct="1">
              <a:defRPr kumimoji="0" sz="1400">
                <a:solidFill>
                  <a:schemeClr val="tx1"/>
                </a:solidFill>
                <a:effectLst/>
                <a:latin typeface="+mj-lt"/>
              </a:defRPr>
            </a:lvl1pPr>
          </a:lstStyle>
          <a:p>
            <a:pPr>
              <a:defRPr/>
            </a:pPr>
            <a:endParaRPr lang="en-US"/>
          </a:p>
        </p:txBody>
      </p:sp>
      <p:sp>
        <p:nvSpPr>
          <p:cNvPr id="1034" name="Rectangle 10">
            <a:extLst>
              <a:ext uri="{FF2B5EF4-FFF2-40B4-BE49-F238E27FC236}">
                <a16:creationId xmlns:a16="http://schemas.microsoft.com/office/drawing/2014/main" id="{466547EF-CC74-4B26-82F7-868DACB5C175}"/>
              </a:ext>
            </a:extLst>
          </p:cNvPr>
          <p:cNvSpPr>
            <a:spLocks noGrp="1" noChangeArrowheads="1"/>
          </p:cNvSpPr>
          <p:nvPr>
            <p:ph type="sldNum" sz="quarter" idx="4"/>
          </p:nvPr>
        </p:nvSpPr>
        <p:spPr bwMode="auto">
          <a:xfrm>
            <a:off x="8737600" y="6172200"/>
            <a:ext cx="2540000" cy="457200"/>
          </a:xfrm>
          <a:prstGeom prst="rect">
            <a:avLst/>
          </a:prstGeom>
          <a:noFill/>
          <a:ln w="9525">
            <a:noFill/>
            <a:miter lim="800000"/>
            <a:headEnd/>
            <a:tailEnd/>
          </a:ln>
          <a:effectLst/>
        </p:spPr>
        <p:txBody>
          <a:bodyPr vert="horz" wrap="none" lIns="92075" tIns="46038" rIns="92075" bIns="46038" numCol="1" anchor="ctr" anchorCtr="0" compatLnSpc="1">
            <a:prstTxWarp prst="textNoShape">
              <a:avLst/>
            </a:prstTxWarp>
          </a:bodyPr>
          <a:lstStyle>
            <a:lvl1pPr algn="r" eaLnBrk="1" hangingPunct="1">
              <a:defRPr kumimoji="0" sz="1400">
                <a:solidFill>
                  <a:schemeClr val="tx1"/>
                </a:solidFill>
                <a:latin typeface="Times New Roman" panose="02020603050405020304" pitchFamily="18" charset="0"/>
              </a:defRPr>
            </a:lvl1pPr>
          </a:lstStyle>
          <a:p>
            <a:pPr>
              <a:defRPr/>
            </a:pPr>
            <a:fld id="{9A0BB6E1-797E-4CD4-A89E-6E7D4184C6F8}" type="slidenum">
              <a:rPr lang="en-US"/>
              <a:pPr>
                <a:defRPr/>
              </a:pPr>
              <a:t>‹#›</a:t>
            </a:fld>
            <a:endParaRPr lang="en-US"/>
          </a:p>
        </p:txBody>
      </p:sp>
    </p:spTree>
  </p:cSld>
  <p:clrMap bg1="dk2" tx1="lt1" bg2="dk1" tx2="lt2" accent1="accent1" accent2="accent2" accent3="accent3" accent4="accent4" accent5="accent5" accent6="accent6" hlink="hlink" folHlink="folHlink"/>
  <p:sldLayoutIdLst>
    <p:sldLayoutId id="2147485796" r:id="rId1"/>
    <p:sldLayoutId id="2147485786" r:id="rId2"/>
    <p:sldLayoutId id="2147485787" r:id="rId3"/>
    <p:sldLayoutId id="2147485788" r:id="rId4"/>
    <p:sldLayoutId id="2147485789" r:id="rId5"/>
    <p:sldLayoutId id="2147485790" r:id="rId6"/>
    <p:sldLayoutId id="2147485791" r:id="rId7"/>
    <p:sldLayoutId id="2147485792" r:id="rId8"/>
    <p:sldLayoutId id="2147485793" r:id="rId9"/>
    <p:sldLayoutId id="2147485794" r:id="rId10"/>
    <p:sldLayoutId id="2147485795" r:id="rId11"/>
  </p:sldLayoutIdLst>
  <p:txStyles>
    <p:titleStyle>
      <a:lvl1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mj-lt"/>
          <a:ea typeface="+mj-ea"/>
          <a:cs typeface="+mj-cs"/>
        </a:defRPr>
      </a:lvl1pPr>
      <a:lvl2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2pPr>
      <a:lvl3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3pPr>
      <a:lvl4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4pPr>
      <a:lvl5pPr algn="l" rtl="0" eaLnBrk="0" fontAlgn="base" hangingPunct="0">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5pPr>
      <a:lvl6pPr marL="4572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6pPr>
      <a:lvl7pPr marL="9144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7pPr>
      <a:lvl8pPr marL="13716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8pPr>
      <a:lvl9pPr marL="1828800" algn="l" rtl="0" fontAlgn="base">
        <a:spcBef>
          <a:spcPct val="0"/>
        </a:spcBef>
        <a:spcAft>
          <a:spcPct val="0"/>
        </a:spcAft>
        <a:defRPr sz="4400">
          <a:solidFill>
            <a:schemeClr val="tx2"/>
          </a:solidFill>
          <a:effectLst>
            <a:outerShdw blurRad="38100" dist="38100" dir="2700000" algn="tl">
              <a:srgbClr val="000000"/>
            </a:outerShdw>
          </a:effectLst>
          <a:latin typeface="Times New Roman" pitchFamily="18" charset="0"/>
        </a:defRPr>
      </a:lvl9pPr>
    </p:titleStyle>
    <p:bodyStyle>
      <a:lvl1pPr marL="342900" indent="-342900" algn="l" rtl="0" eaLnBrk="0" fontAlgn="base" hangingPunct="0">
        <a:spcBef>
          <a:spcPct val="20000"/>
        </a:spcBef>
        <a:spcAft>
          <a:spcPct val="0"/>
        </a:spcAft>
        <a:buClr>
          <a:schemeClr val="accent2"/>
        </a:buClr>
        <a:buSzPct val="80000"/>
        <a:buFont typeface="Wingdings" panose="05000000000000000000" pitchFamily="2" charset="2"/>
        <a:buChar char="l"/>
        <a:defRPr sz="3200" b="1">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b="1">
          <a:solidFill>
            <a:schemeClr val="tx1"/>
          </a:solidFill>
          <a:latin typeface="+mn-lt"/>
        </a:defRPr>
      </a:lvl2pPr>
      <a:lvl3pPr marL="1143000" indent="-228600" algn="l" rtl="0" eaLnBrk="0" fontAlgn="base" hangingPunct="0">
        <a:spcBef>
          <a:spcPct val="20000"/>
        </a:spcBef>
        <a:spcAft>
          <a:spcPct val="0"/>
        </a:spcAft>
        <a:buClr>
          <a:schemeClr val="accent2"/>
        </a:buClr>
        <a:buChar char="•"/>
        <a:defRPr sz="2400" b="1">
          <a:solidFill>
            <a:schemeClr val="tx1"/>
          </a:solidFill>
          <a:latin typeface="+mn-lt"/>
        </a:defRPr>
      </a:lvl3pPr>
      <a:lvl4pPr marL="1600200" indent="-228600" algn="l" rtl="0" eaLnBrk="0" fontAlgn="base" hangingPunct="0">
        <a:spcBef>
          <a:spcPct val="20000"/>
        </a:spcBef>
        <a:spcAft>
          <a:spcPct val="0"/>
        </a:spcAft>
        <a:buChar char="–"/>
        <a:defRPr sz="2000" b="1">
          <a:solidFill>
            <a:schemeClr val="tx1"/>
          </a:solidFill>
          <a:latin typeface="+mn-lt"/>
        </a:defRPr>
      </a:lvl4pPr>
      <a:lvl5pPr marL="2057400" indent="-228600" algn="l" rtl="0" eaLnBrk="0" fontAlgn="base" hangingPunct="0">
        <a:spcBef>
          <a:spcPct val="20000"/>
        </a:spcBef>
        <a:spcAft>
          <a:spcPct val="0"/>
        </a:spcAft>
        <a:buClr>
          <a:schemeClr val="accent2"/>
        </a:buClr>
        <a:buChar char="•"/>
        <a:defRPr sz="2000" b="1">
          <a:solidFill>
            <a:schemeClr val="tx1"/>
          </a:solidFill>
          <a:latin typeface="+mn-lt"/>
        </a:defRPr>
      </a:lvl5pPr>
      <a:lvl6pPr marL="2514600" indent="-228600" algn="l" rtl="0" fontAlgn="base">
        <a:spcBef>
          <a:spcPct val="20000"/>
        </a:spcBef>
        <a:spcAft>
          <a:spcPct val="0"/>
        </a:spcAft>
        <a:buClr>
          <a:schemeClr val="accent2"/>
        </a:buClr>
        <a:buChar char="•"/>
        <a:defRPr sz="2000" b="1">
          <a:solidFill>
            <a:schemeClr val="tx1"/>
          </a:solidFill>
          <a:latin typeface="+mn-lt"/>
        </a:defRPr>
      </a:lvl6pPr>
      <a:lvl7pPr marL="2971800" indent="-228600" algn="l" rtl="0" fontAlgn="base">
        <a:spcBef>
          <a:spcPct val="20000"/>
        </a:spcBef>
        <a:spcAft>
          <a:spcPct val="0"/>
        </a:spcAft>
        <a:buClr>
          <a:schemeClr val="accent2"/>
        </a:buClr>
        <a:buChar char="•"/>
        <a:defRPr sz="2000" b="1">
          <a:solidFill>
            <a:schemeClr val="tx1"/>
          </a:solidFill>
          <a:latin typeface="+mn-lt"/>
        </a:defRPr>
      </a:lvl7pPr>
      <a:lvl8pPr marL="3429000" indent="-228600" algn="l" rtl="0" fontAlgn="base">
        <a:spcBef>
          <a:spcPct val="20000"/>
        </a:spcBef>
        <a:spcAft>
          <a:spcPct val="0"/>
        </a:spcAft>
        <a:buClr>
          <a:schemeClr val="accent2"/>
        </a:buClr>
        <a:buChar char="•"/>
        <a:defRPr sz="2000" b="1">
          <a:solidFill>
            <a:schemeClr val="tx1"/>
          </a:solidFill>
          <a:latin typeface="+mn-lt"/>
        </a:defRPr>
      </a:lvl8pPr>
      <a:lvl9pPr marL="3886200" indent="-228600" algn="l" rtl="0" fontAlgn="base">
        <a:spcBef>
          <a:spcPct val="20000"/>
        </a:spcBef>
        <a:spcAft>
          <a:spcPct val="0"/>
        </a:spcAft>
        <a:buClr>
          <a:schemeClr val="accent2"/>
        </a:buClr>
        <a:buChar char="•"/>
        <a:defRPr sz="2000" b="1">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bbc.com/future/article/20191122-when-the-best-way-to-take-notes-is-by-hand?ocid=ww.social.link.whatsapp" TargetMode="Externa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hyperlink" Target="https://www.bbc.com/worklife/article/20200910-the-benefits-of-note-taking-by-hand"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jpl.nasa.gov/news/nasas-misr-instrument-sees-california-wildfire-smoke-plumes-from-space" TargetMode="External"/><Relationship Id="rId2" Type="http://schemas.openxmlformats.org/officeDocument/2006/relationships/hyperlink" Target="https://eijournal.com/news/industry-insights-trends/nasas-misr-instrument-sees-california-wildfire-smoke-plumes-from-space" TargetMode="Externa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s://asmmag.com/features/feature/31077-an-unusually-smoky-fire-season-in-sakha.html" TargetMode="Externa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s://www.ctvnews.ca/climate-and-environment/conditions-improve-in-b-c-worsen-in-n-w-t-what-the-latest-wildfire-map-from-nasa-shows-1.6529514" TargetMode="External"/><Relationship Id="rId2" Type="http://schemas.openxmlformats.org/officeDocument/2006/relationships/image" Target="../media/image9.jpg"/><Relationship Id="rId1" Type="http://schemas.openxmlformats.org/officeDocument/2006/relationships/slideLayout" Target="../slideLayouts/slideLayout2.xml"/><Relationship Id="rId4" Type="http://schemas.openxmlformats.org/officeDocument/2006/relationships/hyperlink" Target="https://firms.modaps.eosdis.nasa.gov/usfs/active_fire/" TargetMode="Externa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hyperlink" Target="https://www.youtube.com/watch?v=rvRCKgw2B8k#action=share"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gif"/><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hyperlink" Target="https://www.nasa.gov/feature/goddard/2020/nasa-university-of-nebraska-release-new-global-groundwater-maps-and-us-drought-forecasts/"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hyperlink" Target="https://asmmag.com/features/feature/24570-bushfires-still-raging-in-new-south-wales.html"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hyperlink" Target="https://svs.gsfc.nasa.gov/" TargetMode="Externa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hyperlink" Target="https://earthexplorer.usgs.gov/" TargetMode="Externa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hyperlink" Target="https://dataspace.copernicus.eu/" TargetMode="Externa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A9305-853A-4FDD-928F-944D1E734313}"/>
              </a:ext>
            </a:extLst>
          </p:cNvPr>
          <p:cNvSpPr>
            <a:spLocks noGrp="1"/>
          </p:cNvSpPr>
          <p:nvPr>
            <p:ph type="ctrTitle" sz="quarter"/>
          </p:nvPr>
        </p:nvSpPr>
        <p:spPr>
          <a:xfrm>
            <a:off x="2209800" y="76200"/>
            <a:ext cx="7772400" cy="5943600"/>
          </a:xfrm>
        </p:spPr>
        <p:txBody>
          <a:bodyPr/>
          <a:lstStyle/>
          <a:p>
            <a:pPr>
              <a:defRPr/>
            </a:pPr>
            <a:r>
              <a:rPr lang="en-US" sz="3600" dirty="0"/>
              <a:t>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a:t>
            </a:r>
            <a:endParaRPr lang="en-CA" sz="3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EDE8B-DDCA-4EA3-8F62-50705276962C}"/>
              </a:ext>
            </a:extLst>
          </p:cNvPr>
          <p:cNvSpPr>
            <a:spLocks noGrp="1"/>
          </p:cNvSpPr>
          <p:nvPr>
            <p:ph type="title"/>
          </p:nvPr>
        </p:nvSpPr>
        <p:spPr/>
        <p:txBody>
          <a:bodyPr/>
          <a:lstStyle/>
          <a:p>
            <a:r>
              <a:rPr lang="en-CA" dirty="0"/>
              <a:t>Drone remote sensing</a:t>
            </a:r>
          </a:p>
        </p:txBody>
      </p:sp>
      <p:sp>
        <p:nvSpPr>
          <p:cNvPr id="3" name="Content Placeholder 2">
            <a:extLst>
              <a:ext uri="{FF2B5EF4-FFF2-40B4-BE49-F238E27FC236}">
                <a16:creationId xmlns:a16="http://schemas.microsoft.com/office/drawing/2014/main" id="{677E0022-6C63-47E9-B17D-D136C34F6A4D}"/>
              </a:ext>
            </a:extLst>
          </p:cNvPr>
          <p:cNvSpPr>
            <a:spLocks noGrp="1"/>
          </p:cNvSpPr>
          <p:nvPr>
            <p:ph idx="1"/>
          </p:nvPr>
        </p:nvSpPr>
        <p:spPr/>
        <p:txBody>
          <a:bodyPr/>
          <a:lstStyle/>
          <a:p>
            <a:pPr lvl="1"/>
            <a:r>
              <a:rPr lang="en-CA" dirty="0"/>
              <a:t>Still organizing this possibility</a:t>
            </a:r>
          </a:p>
        </p:txBody>
      </p:sp>
    </p:spTree>
    <p:extLst>
      <p:ext uri="{BB962C8B-B14F-4D97-AF65-F5344CB8AC3E}">
        <p14:creationId xmlns:p14="http://schemas.microsoft.com/office/powerpoint/2010/main" val="8253240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6F492E-E300-435E-BB12-B42984345827}"/>
              </a:ext>
            </a:extLst>
          </p:cNvPr>
          <p:cNvSpPr>
            <a:spLocks noGrp="1"/>
          </p:cNvSpPr>
          <p:nvPr>
            <p:ph type="ctrTitle" sz="quarter"/>
          </p:nvPr>
        </p:nvSpPr>
        <p:spPr>
          <a:xfrm>
            <a:off x="2438400" y="3657600"/>
            <a:ext cx="7772400" cy="1143000"/>
          </a:xfrm>
        </p:spPr>
        <p:txBody>
          <a:bodyPr/>
          <a:lstStyle/>
          <a:p>
            <a:pPr>
              <a:defRPr/>
            </a:pPr>
            <a:r>
              <a:rPr lang="en-US" dirty="0"/>
              <a:t>Geo542: Introduction to Remote Sensing </a:t>
            </a:r>
            <a:endParaRPr lang="en-CA" dirty="0"/>
          </a:p>
        </p:txBody>
      </p:sp>
      <p:pic>
        <p:nvPicPr>
          <p:cNvPr id="6148" name="Picture 3">
            <a:extLst>
              <a:ext uri="{FF2B5EF4-FFF2-40B4-BE49-F238E27FC236}">
                <a16:creationId xmlns:a16="http://schemas.microsoft.com/office/drawing/2014/main" id="{FB699360-91A5-4929-B8CE-BB18C02D3FF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0"/>
            <a:ext cx="2971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Picture 4">
            <a:extLst>
              <a:ext uri="{FF2B5EF4-FFF2-40B4-BE49-F238E27FC236}">
                <a16:creationId xmlns:a16="http://schemas.microsoft.com/office/drawing/2014/main" id="{8C0F0B15-B28D-45DB-BB53-1C6527E050C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620000" y="1"/>
            <a:ext cx="3048000" cy="303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2" name="Picture 3">
            <a:hlinkClick r:id="rId2"/>
            <a:extLst>
              <a:ext uri="{FF2B5EF4-FFF2-40B4-BE49-F238E27FC236}">
                <a16:creationId xmlns:a16="http://schemas.microsoft.com/office/drawing/2014/main" id="{661B605F-1C31-42C1-87DD-C7551AC3B81A}"/>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903538" y="26988"/>
            <a:ext cx="641985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E85153-DAEA-4CC9-BDB6-ED79BFC9BE16}"/>
              </a:ext>
            </a:extLst>
          </p:cNvPr>
          <p:cNvSpPr>
            <a:spLocks noGrp="1"/>
          </p:cNvSpPr>
          <p:nvPr>
            <p:ph type="title"/>
          </p:nvPr>
        </p:nvSpPr>
        <p:spPr/>
        <p:txBody>
          <a:bodyPr/>
          <a:lstStyle/>
          <a:p>
            <a:pPr>
              <a:defRPr/>
            </a:pPr>
            <a:r>
              <a:rPr lang="en-US" dirty="0"/>
              <a:t>The benefits of note-taking by hand</a:t>
            </a:r>
            <a:endParaRPr lang="en-CA" dirty="0"/>
          </a:p>
        </p:txBody>
      </p:sp>
      <p:sp>
        <p:nvSpPr>
          <p:cNvPr id="8195" name="Content Placeholder 2">
            <a:extLst>
              <a:ext uri="{FF2B5EF4-FFF2-40B4-BE49-F238E27FC236}">
                <a16:creationId xmlns:a16="http://schemas.microsoft.com/office/drawing/2014/main" id="{62CF4E12-731D-41C1-B37A-D228C64EA230}"/>
              </a:ext>
            </a:extLst>
          </p:cNvPr>
          <p:cNvSpPr>
            <a:spLocks noGrp="1" noChangeArrowheads="1"/>
          </p:cNvSpPr>
          <p:nvPr>
            <p:ph idx="1"/>
          </p:nvPr>
        </p:nvSpPr>
        <p:spPr/>
        <p:txBody>
          <a:bodyPr/>
          <a:lstStyle/>
          <a:p>
            <a:r>
              <a:rPr lang="en-US" altLang="en-US" sz="1200"/>
              <a:t>Computers and phones have become the go-to note-taking method for many. But your brain benefits from an old-fashioned pen and paper.</a:t>
            </a:r>
          </a:p>
          <a:p>
            <a:r>
              <a:rPr lang="en-US" altLang="en-US" sz="1200"/>
              <a:t>By Hetty Roessingh, University of Calgary, 10th September 2020</a:t>
            </a:r>
          </a:p>
          <a:p>
            <a:r>
              <a:rPr lang="en-CA" altLang="en-US" sz="1200">
                <a:hlinkClick r:id="rId2"/>
              </a:rPr>
              <a:t>https://www.bbc.com/worklife/article/20200910-the-benefits-of-note-taking-by-hand</a:t>
            </a:r>
            <a:r>
              <a:rPr lang="en-CA" altLang="en-US" sz="1200"/>
              <a:t> </a:t>
            </a:r>
          </a:p>
        </p:txBody>
      </p:sp>
      <p:pic>
        <p:nvPicPr>
          <p:cNvPr id="8196" name="Picture 3">
            <a:extLst>
              <a:ext uri="{FF2B5EF4-FFF2-40B4-BE49-F238E27FC236}">
                <a16:creationId xmlns:a16="http://schemas.microsoft.com/office/drawing/2014/main" id="{9B0EE47B-FCE7-4385-BA03-26A1DE76C400}"/>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2962276"/>
            <a:ext cx="5791200" cy="3895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D39BDF-4E4B-4F79-901A-AC1D84156CDB}"/>
              </a:ext>
            </a:extLst>
          </p:cNvPr>
          <p:cNvSpPr>
            <a:spLocks noGrp="1"/>
          </p:cNvSpPr>
          <p:nvPr>
            <p:ph type="ctrTitle"/>
          </p:nvPr>
        </p:nvSpPr>
        <p:spPr/>
        <p:txBody>
          <a:bodyPr>
            <a:normAutofit fontScale="90000"/>
          </a:bodyPr>
          <a:lstStyle/>
          <a:p>
            <a:r>
              <a:rPr lang="en-US" dirty="0"/>
              <a:t>California Wildfires</a:t>
            </a:r>
            <a:br>
              <a:rPr lang="en-US" dirty="0"/>
            </a:br>
            <a:r>
              <a:rPr lang="en-US" sz="3000" dirty="0"/>
              <a:t>(NASA’s MISR Instrument Sees California Wildfire Smoke Plumes From Space)</a:t>
            </a:r>
            <a:endParaRPr lang="en-CA" sz="3000" dirty="0"/>
          </a:p>
        </p:txBody>
      </p:sp>
      <p:sp>
        <p:nvSpPr>
          <p:cNvPr id="3" name="Subtitle 2">
            <a:extLst>
              <a:ext uri="{FF2B5EF4-FFF2-40B4-BE49-F238E27FC236}">
                <a16:creationId xmlns:a16="http://schemas.microsoft.com/office/drawing/2014/main" id="{A7D7F192-AC16-4730-B0AB-96CB0C71B120}"/>
              </a:ext>
            </a:extLst>
          </p:cNvPr>
          <p:cNvSpPr>
            <a:spLocks noGrp="1"/>
          </p:cNvSpPr>
          <p:nvPr>
            <p:ph type="subTitle" idx="1"/>
          </p:nvPr>
        </p:nvSpPr>
        <p:spPr/>
        <p:txBody>
          <a:bodyPr/>
          <a:lstStyle/>
          <a:p>
            <a:r>
              <a:rPr lang="en-CA" sz="1800" dirty="0">
                <a:hlinkClick r:id="rId2"/>
              </a:rPr>
              <a:t>https://eijournal.com/news/industry-insights-trends/nasas-misr-instrument-sees-california-wildfire-smoke-plumes-from-space</a:t>
            </a:r>
            <a:r>
              <a:rPr lang="en-CA" sz="1800" dirty="0"/>
              <a:t> </a:t>
            </a:r>
          </a:p>
          <a:p>
            <a:r>
              <a:rPr lang="en-CA" sz="1800" dirty="0">
                <a:hlinkClick r:id="rId3"/>
              </a:rPr>
              <a:t>https://www.jpl.nasa.gov/news/nasas-misr-instrument-sees-california-wildfire-smoke-plumes-from-space</a:t>
            </a:r>
            <a:r>
              <a:rPr lang="en-CA" sz="1800" dirty="0"/>
              <a:t> </a:t>
            </a:r>
          </a:p>
        </p:txBody>
      </p:sp>
    </p:spTree>
    <p:extLst>
      <p:ext uri="{BB962C8B-B14F-4D97-AF65-F5344CB8AC3E}">
        <p14:creationId xmlns:p14="http://schemas.microsoft.com/office/powerpoint/2010/main" val="39841182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620DA6C-2595-44C4-BEAD-40501FEAAE20}"/>
              </a:ext>
            </a:extLst>
          </p:cNvPr>
          <p:cNvSpPr>
            <a:spLocks noGrp="1"/>
          </p:cNvSpPr>
          <p:nvPr>
            <p:ph idx="1"/>
          </p:nvPr>
        </p:nvSpPr>
        <p:spPr>
          <a:xfrm>
            <a:off x="2152650" y="5142764"/>
            <a:ext cx="7886700" cy="347208"/>
          </a:xfrm>
        </p:spPr>
        <p:txBody>
          <a:bodyPr>
            <a:noAutofit/>
          </a:bodyPr>
          <a:lstStyle/>
          <a:p>
            <a:r>
              <a:rPr lang="en-US" sz="900" dirty="0"/>
              <a:t>As of Aug. 24, 2021, wildfires in Northern California—including the </a:t>
            </a:r>
            <a:r>
              <a:rPr lang="en-US" sz="900" dirty="0" err="1"/>
              <a:t>McCash</a:t>
            </a:r>
            <a:r>
              <a:rPr lang="en-US" sz="900" dirty="0"/>
              <a:t>, Antelope, River Complex, Monument and Dixie fires—have scorched more than 1 million acres of land. The Dixie Fire, the state’s second-largest in history, accounts for 731,310 acres. On Aug. 18, 2021, NASA’s Multi-angle Imaging </a:t>
            </a:r>
            <a:r>
              <a:rPr lang="en-US" sz="900" dirty="0" err="1"/>
              <a:t>SpectroRadiometer</a:t>
            </a:r>
            <a:r>
              <a:rPr lang="en-US" sz="900" dirty="0"/>
              <a:t> (MISR) instrument, aboard the Terra satellite, acquired new data showing smoke from these fires.</a:t>
            </a:r>
            <a:endParaRPr lang="en-CA" sz="900" dirty="0"/>
          </a:p>
        </p:txBody>
      </p:sp>
      <p:pic>
        <p:nvPicPr>
          <p:cNvPr id="5" name="Picture 4">
            <a:extLst>
              <a:ext uri="{FF2B5EF4-FFF2-40B4-BE49-F238E27FC236}">
                <a16:creationId xmlns:a16="http://schemas.microsoft.com/office/drawing/2014/main" id="{460FAF8B-45B6-4E5E-B007-1161512D20F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18926" y="857250"/>
            <a:ext cx="6826473" cy="4168286"/>
          </a:xfrm>
          <a:prstGeom prst="rect">
            <a:avLst/>
          </a:prstGeom>
        </p:spPr>
      </p:pic>
    </p:spTree>
    <p:extLst>
      <p:ext uri="{BB962C8B-B14F-4D97-AF65-F5344CB8AC3E}">
        <p14:creationId xmlns:p14="http://schemas.microsoft.com/office/powerpoint/2010/main" val="12990318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CEC7B2-36EE-4B37-A699-CF7C2B59B2D8}"/>
              </a:ext>
            </a:extLst>
          </p:cNvPr>
          <p:cNvSpPr>
            <a:spLocks noGrp="1"/>
          </p:cNvSpPr>
          <p:nvPr>
            <p:ph type="ctrTitle"/>
          </p:nvPr>
        </p:nvSpPr>
        <p:spPr/>
        <p:txBody>
          <a:bodyPr/>
          <a:lstStyle/>
          <a:p>
            <a:r>
              <a:rPr lang="en-US"/>
              <a:t>Airpocalypse</a:t>
            </a:r>
            <a:endParaRPr lang="en-CA" dirty="0"/>
          </a:p>
        </p:txBody>
      </p:sp>
      <p:sp>
        <p:nvSpPr>
          <p:cNvPr id="3" name="Subtitle 2">
            <a:extLst>
              <a:ext uri="{FF2B5EF4-FFF2-40B4-BE49-F238E27FC236}">
                <a16:creationId xmlns:a16="http://schemas.microsoft.com/office/drawing/2014/main" id="{B491DDFD-D7A0-458F-93F1-DF202A902F97}"/>
              </a:ext>
            </a:extLst>
          </p:cNvPr>
          <p:cNvSpPr>
            <a:spLocks noGrp="1"/>
          </p:cNvSpPr>
          <p:nvPr>
            <p:ph type="subTitle" idx="1"/>
          </p:nvPr>
        </p:nvSpPr>
        <p:spPr>
          <a:xfrm>
            <a:off x="2895600" y="3810000"/>
            <a:ext cx="6400800" cy="1752600"/>
          </a:xfrm>
        </p:spPr>
        <p:txBody>
          <a:bodyPr/>
          <a:lstStyle/>
          <a:p>
            <a:r>
              <a:rPr lang="en-US" sz="1800" dirty="0"/>
              <a:t>Yakutia</a:t>
            </a:r>
            <a:endParaRPr lang="en-CA" sz="1800" dirty="0">
              <a:hlinkClick r:id="rId2"/>
            </a:endParaRPr>
          </a:p>
          <a:p>
            <a:r>
              <a:rPr lang="en-CA" sz="1800" dirty="0">
                <a:hlinkClick r:id="rId2"/>
              </a:rPr>
              <a:t>https://asmmag.com/features/feature/31077-an-unusually-smoky-fire-season-in-sakha.html</a:t>
            </a:r>
            <a:r>
              <a:rPr lang="en-CA" sz="1800" dirty="0"/>
              <a:t> </a:t>
            </a:r>
          </a:p>
        </p:txBody>
      </p:sp>
    </p:spTree>
    <p:extLst>
      <p:ext uri="{BB962C8B-B14F-4D97-AF65-F5344CB8AC3E}">
        <p14:creationId xmlns:p14="http://schemas.microsoft.com/office/powerpoint/2010/main" val="19795224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A19206A-5D24-4F0C-9334-D01D1494B5AC}"/>
              </a:ext>
            </a:extLst>
          </p:cNvPr>
          <p:cNvSpPr>
            <a:spLocks noGrp="1"/>
          </p:cNvSpPr>
          <p:nvPr>
            <p:ph idx="1"/>
          </p:nvPr>
        </p:nvSpPr>
        <p:spPr>
          <a:xfrm>
            <a:off x="2286000" y="5318195"/>
            <a:ext cx="7886700" cy="1020194"/>
          </a:xfrm>
        </p:spPr>
        <p:txBody>
          <a:bodyPr>
            <a:normAutofit fontScale="47500" lnSpcReduction="20000"/>
          </a:bodyPr>
          <a:lstStyle/>
          <a:p>
            <a:r>
              <a:rPr lang="en-US" dirty="0"/>
              <a:t>The Moderate Resolution Imaging Spectroradiometer (MODIS) on NASA’s Aqua satellite acquired this natural-color image of large clouds of smoke spreading over Sakha on Aug. 8, 2021. Plumes of this size and opacity have been common for weeks, leading to poor air quality for many of the 280,000 people who live in the nearby city of Yakutsk</a:t>
            </a:r>
            <a:endParaRPr lang="en-CA" dirty="0"/>
          </a:p>
        </p:txBody>
      </p:sp>
      <p:pic>
        <p:nvPicPr>
          <p:cNvPr id="4" name="Picture 3">
            <a:extLst>
              <a:ext uri="{FF2B5EF4-FFF2-40B4-BE49-F238E27FC236}">
                <a16:creationId xmlns:a16="http://schemas.microsoft.com/office/drawing/2014/main" id="{445B2871-569B-424A-B8D4-918A2838C49A}"/>
              </a:ext>
            </a:extLst>
          </p:cNvPr>
          <p:cNvPicPr>
            <a:picLocks noChangeAspect="1"/>
          </p:cNvPicPr>
          <p:nvPr/>
        </p:nvPicPr>
        <p:blipFill>
          <a:blip r:embed="rId2"/>
          <a:stretch>
            <a:fillRect/>
          </a:stretch>
        </p:blipFill>
        <p:spPr>
          <a:xfrm>
            <a:off x="3048000" y="838201"/>
            <a:ext cx="6167680" cy="4362809"/>
          </a:xfrm>
          <a:prstGeom prst="rect">
            <a:avLst/>
          </a:prstGeom>
        </p:spPr>
      </p:pic>
    </p:spTree>
    <p:extLst>
      <p:ext uri="{BB962C8B-B14F-4D97-AF65-F5344CB8AC3E}">
        <p14:creationId xmlns:p14="http://schemas.microsoft.com/office/powerpoint/2010/main" val="27241983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Tokyo 2021 (2020)</a:t>
            </a:r>
            <a:endParaRPr lang="en-CA" dirty="0"/>
          </a:p>
        </p:txBody>
      </p:sp>
      <p:sp>
        <p:nvSpPr>
          <p:cNvPr id="3" name="Subtitle 2"/>
          <p:cNvSpPr>
            <a:spLocks noGrp="1"/>
          </p:cNvSpPr>
          <p:nvPr>
            <p:ph type="subTitle" idx="1"/>
          </p:nvPr>
        </p:nvSpPr>
        <p:spPr/>
        <p:txBody>
          <a:bodyPr/>
          <a:lstStyle/>
          <a:p>
            <a:r>
              <a:rPr lang="en-US" dirty="0"/>
              <a:t>Land Surface Temperatures</a:t>
            </a:r>
            <a:endParaRPr lang="en-CA" dirty="0"/>
          </a:p>
        </p:txBody>
      </p:sp>
    </p:spTree>
    <p:extLst>
      <p:ext uri="{BB962C8B-B14F-4D97-AF65-F5344CB8AC3E}">
        <p14:creationId xmlns:p14="http://schemas.microsoft.com/office/powerpoint/2010/main" val="33299263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3222411" y="857250"/>
            <a:ext cx="5770575" cy="4325742"/>
          </a:xfrm>
          <a:prstGeom prst="rect">
            <a:avLst/>
          </a:prstGeom>
        </p:spPr>
      </p:pic>
      <p:pic>
        <p:nvPicPr>
          <p:cNvPr id="5" name="Picture 4"/>
          <p:cNvPicPr>
            <a:picLocks noChangeAspect="1"/>
          </p:cNvPicPr>
          <p:nvPr/>
        </p:nvPicPr>
        <p:blipFill>
          <a:blip r:embed="rId3"/>
          <a:stretch>
            <a:fillRect/>
          </a:stretch>
        </p:blipFill>
        <p:spPr>
          <a:xfrm>
            <a:off x="3222411" y="857251"/>
            <a:ext cx="5770073" cy="3846715"/>
          </a:xfrm>
          <a:prstGeom prst="rect">
            <a:avLst/>
          </a:prstGeom>
        </p:spPr>
      </p:pic>
      <p:sp>
        <p:nvSpPr>
          <p:cNvPr id="6" name="Rectangle 5"/>
          <p:cNvSpPr/>
          <p:nvPr/>
        </p:nvSpPr>
        <p:spPr>
          <a:xfrm>
            <a:off x="2101735" y="5424830"/>
            <a:ext cx="4572000" cy="161583"/>
          </a:xfrm>
          <a:prstGeom prst="rect">
            <a:avLst/>
          </a:prstGeom>
        </p:spPr>
        <p:txBody>
          <a:bodyPr>
            <a:spAutoFit/>
          </a:bodyPr>
          <a:lstStyle/>
          <a:p>
            <a:r>
              <a:rPr lang="en-CA" sz="450" dirty="0"/>
              <a:t>https://asmmag.com/features/feature/30956-heating-up-in-tokyo.html</a:t>
            </a:r>
          </a:p>
        </p:txBody>
      </p:sp>
    </p:spTree>
    <p:extLst>
      <p:ext uri="{BB962C8B-B14F-4D97-AF65-F5344CB8AC3E}">
        <p14:creationId xmlns:p14="http://schemas.microsoft.com/office/powerpoint/2010/main" val="20579310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C34FDA6A-BAFD-40EC-9138-1D74220A3F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28600" y="1"/>
            <a:ext cx="11666578" cy="6553872"/>
          </a:xfrm>
          <a:prstGeom prst="rect">
            <a:avLst/>
          </a:prstGeom>
        </p:spPr>
      </p:pic>
      <p:sp>
        <p:nvSpPr>
          <p:cNvPr id="6" name="Rectangle 5">
            <a:extLst>
              <a:ext uri="{FF2B5EF4-FFF2-40B4-BE49-F238E27FC236}">
                <a16:creationId xmlns:a16="http://schemas.microsoft.com/office/drawing/2014/main" id="{BEAE626C-3B59-4AAD-BBE1-F67B4DCD4DC0}"/>
              </a:ext>
            </a:extLst>
          </p:cNvPr>
          <p:cNvSpPr/>
          <p:nvPr/>
        </p:nvSpPr>
        <p:spPr>
          <a:xfrm>
            <a:off x="304800" y="6581001"/>
            <a:ext cx="11963400" cy="215444"/>
          </a:xfrm>
          <a:prstGeom prst="rect">
            <a:avLst/>
          </a:prstGeom>
        </p:spPr>
        <p:txBody>
          <a:bodyPr wrap="square">
            <a:spAutoFit/>
          </a:bodyPr>
          <a:lstStyle/>
          <a:p>
            <a:r>
              <a:rPr lang="en-US" sz="800" dirty="0">
                <a:hlinkClick r:id="rId3"/>
              </a:rPr>
              <a:t>https://www.ctvnews.ca/climate-and-environment/conditions-improve-in-b-c-worsen-in-n-w-t-what-the-latest-wildfire-map-from-nasa-shows-1.6529514</a:t>
            </a:r>
            <a:r>
              <a:rPr lang="en-US" sz="800" dirty="0"/>
              <a:t> (link no longer functions)</a:t>
            </a:r>
          </a:p>
        </p:txBody>
      </p:sp>
      <p:sp>
        <p:nvSpPr>
          <p:cNvPr id="7" name="TextBox 6">
            <a:extLst>
              <a:ext uri="{FF2B5EF4-FFF2-40B4-BE49-F238E27FC236}">
                <a16:creationId xmlns:a16="http://schemas.microsoft.com/office/drawing/2014/main" id="{6F0DE2D2-03F3-420F-9A16-0A7712B9DC86}"/>
              </a:ext>
            </a:extLst>
          </p:cNvPr>
          <p:cNvSpPr txBox="1"/>
          <p:nvPr/>
        </p:nvSpPr>
        <p:spPr>
          <a:xfrm>
            <a:off x="9372600" y="6581001"/>
            <a:ext cx="2743200" cy="215444"/>
          </a:xfrm>
          <a:prstGeom prst="rect">
            <a:avLst/>
          </a:prstGeom>
          <a:noFill/>
        </p:spPr>
        <p:txBody>
          <a:bodyPr wrap="square">
            <a:spAutoFit/>
          </a:bodyPr>
          <a:lstStyle/>
          <a:p>
            <a:r>
              <a:rPr lang="en-US" sz="800" dirty="0">
                <a:hlinkClick r:id="rId4"/>
              </a:rPr>
              <a:t>https://firms.modaps.eosdis.nasa.gov/usfs/active_</a:t>
            </a:r>
            <a:r>
              <a:rPr lang="en-US" sz="800">
                <a:hlinkClick r:id="rId4"/>
              </a:rPr>
              <a:t>fire/</a:t>
            </a:r>
            <a:r>
              <a:rPr lang="en-US" sz="800"/>
              <a:t> </a:t>
            </a:r>
            <a:endParaRPr lang="en-US" sz="800" dirty="0"/>
          </a:p>
        </p:txBody>
      </p:sp>
    </p:spTree>
    <p:extLst>
      <p:ext uri="{BB962C8B-B14F-4D97-AF65-F5344CB8AC3E}">
        <p14:creationId xmlns:p14="http://schemas.microsoft.com/office/powerpoint/2010/main" val="34797784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826049-C599-486C-B74C-220834E6863A}"/>
              </a:ext>
            </a:extLst>
          </p:cNvPr>
          <p:cNvSpPr>
            <a:spLocks noGrp="1"/>
          </p:cNvSpPr>
          <p:nvPr>
            <p:ph type="title"/>
          </p:nvPr>
        </p:nvSpPr>
        <p:spPr/>
        <p:txBody>
          <a:bodyPr/>
          <a:lstStyle/>
          <a:p>
            <a:pPr>
              <a:defRPr/>
            </a:pPr>
            <a:r>
              <a:rPr lang="en-US" dirty="0"/>
              <a:t>Milne Ice Shelf: Satellites capture Arctic ice split</a:t>
            </a:r>
            <a:endParaRPr lang="en-CA" dirty="0"/>
          </a:p>
        </p:txBody>
      </p:sp>
      <p:pic>
        <p:nvPicPr>
          <p:cNvPr id="9219" name="Content Placeholder 4">
            <a:extLst>
              <a:ext uri="{FF2B5EF4-FFF2-40B4-BE49-F238E27FC236}">
                <a16:creationId xmlns:a16="http://schemas.microsoft.com/office/drawing/2014/main" id="{E317E9E6-C807-40ED-BA6A-0C16F9C3A9DF}"/>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3352800" y="1981200"/>
            <a:ext cx="5486400" cy="4114800"/>
          </a:xfrm>
        </p:spPr>
      </p:pic>
      <p:sp>
        <p:nvSpPr>
          <p:cNvPr id="9220" name="Rectangle 3">
            <a:extLst>
              <a:ext uri="{FF2B5EF4-FFF2-40B4-BE49-F238E27FC236}">
                <a16:creationId xmlns:a16="http://schemas.microsoft.com/office/drawing/2014/main" id="{FC3DC6DE-2F26-461F-83AA-42DB5E152635}"/>
              </a:ext>
            </a:extLst>
          </p:cNvPr>
          <p:cNvSpPr>
            <a:spLocks noChangeArrowheads="1"/>
          </p:cNvSpPr>
          <p:nvPr/>
        </p:nvSpPr>
        <p:spPr bwMode="auto">
          <a:xfrm>
            <a:off x="2286000" y="6632575"/>
            <a:ext cx="45720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r>
              <a:rPr lang="en-CA" altLang="en-US" sz="600" b="0" dirty="0">
                <a:solidFill>
                  <a:schemeClr val="tx2"/>
                </a:solidFill>
              </a:rPr>
              <a:t>https://www.bbc.com/news/science-environment-53737138</a:t>
            </a:r>
          </a:p>
        </p:txBody>
      </p:sp>
      <p:pic>
        <p:nvPicPr>
          <p:cNvPr id="6" name="Picture 5">
            <a:extLst>
              <a:ext uri="{FF2B5EF4-FFF2-40B4-BE49-F238E27FC236}">
                <a16:creationId xmlns:a16="http://schemas.microsoft.com/office/drawing/2014/main" id="{E708077B-41A0-4045-8767-E39E56B4F6BC}"/>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352800" y="1981200"/>
            <a:ext cx="5486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7DE5C-9626-48E7-AE75-797F569D0FB7}"/>
              </a:ext>
            </a:extLst>
          </p:cNvPr>
          <p:cNvSpPr>
            <a:spLocks noGrp="1"/>
          </p:cNvSpPr>
          <p:nvPr>
            <p:ph type="title"/>
          </p:nvPr>
        </p:nvSpPr>
        <p:spPr>
          <a:xfrm>
            <a:off x="1670051" y="457200"/>
            <a:ext cx="2816225" cy="4724400"/>
          </a:xfrm>
        </p:spPr>
        <p:txBody>
          <a:bodyPr/>
          <a:lstStyle/>
          <a:p>
            <a:pPr>
              <a:defRPr/>
            </a:pPr>
            <a:r>
              <a:rPr lang="en-US" dirty="0"/>
              <a:t>Climate change: Warmth shatters section of Greenland ice shelf</a:t>
            </a:r>
            <a:endParaRPr lang="en-CA" dirty="0"/>
          </a:p>
        </p:txBody>
      </p:sp>
      <p:sp>
        <p:nvSpPr>
          <p:cNvPr id="10243" name="Rectangle 3">
            <a:extLst>
              <a:ext uri="{FF2B5EF4-FFF2-40B4-BE49-F238E27FC236}">
                <a16:creationId xmlns:a16="http://schemas.microsoft.com/office/drawing/2014/main" id="{FDB76674-E669-4504-8560-F3BF3CF83BA4}"/>
              </a:ext>
            </a:extLst>
          </p:cNvPr>
          <p:cNvSpPr>
            <a:spLocks noChangeArrowheads="1"/>
          </p:cNvSpPr>
          <p:nvPr/>
        </p:nvSpPr>
        <p:spPr bwMode="auto">
          <a:xfrm>
            <a:off x="2200275" y="6632575"/>
            <a:ext cx="45720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r>
              <a:rPr lang="en-CA" altLang="en-US" sz="600" b="0">
                <a:solidFill>
                  <a:schemeClr val="tx2"/>
                </a:solidFill>
              </a:rPr>
              <a:t>https://www.bbc.com/news/science-environment-54127279</a:t>
            </a:r>
          </a:p>
        </p:txBody>
      </p:sp>
      <p:pic>
        <p:nvPicPr>
          <p:cNvPr id="10244" name="Picture 4">
            <a:extLst>
              <a:ext uri="{FF2B5EF4-FFF2-40B4-BE49-F238E27FC236}">
                <a16:creationId xmlns:a16="http://schemas.microsoft.com/office/drawing/2014/main" id="{ADE6FE97-B5FF-4E89-B734-1EF54A53E57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40226" y="342901"/>
            <a:ext cx="6321425" cy="6321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1" name="Content Placeholder 3">
            <a:extLst>
              <a:ext uri="{FF2B5EF4-FFF2-40B4-BE49-F238E27FC236}">
                <a16:creationId xmlns:a16="http://schemas.microsoft.com/office/drawing/2014/main" id="{7C57996F-2570-4490-9439-47F5F1AA50EC}"/>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447800" y="0"/>
            <a:ext cx="3857625" cy="6858000"/>
          </a:xfrm>
        </p:spPr>
      </p:pic>
      <p:pic>
        <p:nvPicPr>
          <p:cNvPr id="12292" name="Picture 4">
            <a:extLst>
              <a:ext uri="{FF2B5EF4-FFF2-40B4-BE49-F238E27FC236}">
                <a16:creationId xmlns:a16="http://schemas.microsoft.com/office/drawing/2014/main" id="{E7941FCB-2378-4C4D-9A4E-68F2D4F72EF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400800" y="0"/>
            <a:ext cx="38576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725C8A-85A5-42B0-B9D4-677C1117493C}"/>
              </a:ext>
            </a:extLst>
          </p:cNvPr>
          <p:cNvSpPr>
            <a:spLocks noGrp="1"/>
          </p:cNvSpPr>
          <p:nvPr>
            <p:ph type="title"/>
          </p:nvPr>
        </p:nvSpPr>
        <p:spPr/>
        <p:txBody>
          <a:bodyPr/>
          <a:lstStyle/>
          <a:p>
            <a:pPr>
              <a:defRPr/>
            </a:pPr>
            <a:r>
              <a:rPr lang="en-US" dirty="0"/>
              <a:t>Tracking 3 Decades of Dramatic Glacial Lake Growth</a:t>
            </a:r>
            <a:endParaRPr lang="en-CA" dirty="0"/>
          </a:p>
        </p:txBody>
      </p:sp>
      <p:sp>
        <p:nvSpPr>
          <p:cNvPr id="13316" name="Rectangle 3">
            <a:extLst>
              <a:ext uri="{FF2B5EF4-FFF2-40B4-BE49-F238E27FC236}">
                <a16:creationId xmlns:a16="http://schemas.microsoft.com/office/drawing/2014/main" id="{CA6BF1CB-3DFD-4381-8F6A-0BA1DB8AC5C6}"/>
              </a:ext>
            </a:extLst>
          </p:cNvPr>
          <p:cNvSpPr>
            <a:spLocks noChangeArrowheads="1"/>
          </p:cNvSpPr>
          <p:nvPr/>
        </p:nvSpPr>
        <p:spPr bwMode="auto">
          <a:xfrm>
            <a:off x="2286000" y="6673850"/>
            <a:ext cx="45720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r>
              <a:rPr lang="en-CA" altLang="en-US" sz="600" b="0">
                <a:solidFill>
                  <a:schemeClr val="tx2"/>
                </a:solidFill>
              </a:rPr>
              <a:t>https://www.youtube.com/watch?v=rvRCKgw2B8k#action=share</a:t>
            </a:r>
          </a:p>
        </p:txBody>
      </p:sp>
      <p:pic>
        <p:nvPicPr>
          <p:cNvPr id="13317" name="Picture 4">
            <a:hlinkClick r:id="rId2"/>
            <a:extLst>
              <a:ext uri="{FF2B5EF4-FFF2-40B4-BE49-F238E27FC236}">
                <a16:creationId xmlns:a16="http://schemas.microsoft.com/office/drawing/2014/main" id="{C721A980-79CD-4392-AC2E-51A470617291}"/>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33526" y="1752600"/>
            <a:ext cx="9134475" cy="4878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9" name="Subtitle 2">
            <a:extLst>
              <a:ext uri="{FF2B5EF4-FFF2-40B4-BE49-F238E27FC236}">
                <a16:creationId xmlns:a16="http://schemas.microsoft.com/office/drawing/2014/main" id="{296AB010-C3B5-4969-8D0C-6F31911A7ACB}"/>
              </a:ext>
            </a:extLst>
          </p:cNvPr>
          <p:cNvSpPr>
            <a:spLocks noGrp="1" noChangeArrowheads="1"/>
          </p:cNvSpPr>
          <p:nvPr>
            <p:ph type="subTitle" sz="quarter" idx="1"/>
          </p:nvPr>
        </p:nvSpPr>
        <p:spPr/>
        <p:txBody>
          <a:bodyPr/>
          <a:lstStyle/>
          <a:p>
            <a:endParaRPr lang="en-US" altLang="en-US"/>
          </a:p>
        </p:txBody>
      </p:sp>
      <p:pic>
        <p:nvPicPr>
          <p:cNvPr id="14340" name="Picture 3">
            <a:extLst>
              <a:ext uri="{FF2B5EF4-FFF2-40B4-BE49-F238E27FC236}">
                <a16:creationId xmlns:a16="http://schemas.microsoft.com/office/drawing/2014/main" id="{FC64D5A8-24CA-4278-BFFA-D4E238941289}"/>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63738" y="762000"/>
            <a:ext cx="8323262" cy="5372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4" name="Picture 3">
            <a:extLst>
              <a:ext uri="{FF2B5EF4-FFF2-40B4-BE49-F238E27FC236}">
                <a16:creationId xmlns:a16="http://schemas.microsoft.com/office/drawing/2014/main" id="{80CCAD8F-0FCC-4836-8D6C-EE6AC25078D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916114" y="1062039"/>
            <a:ext cx="8359775" cy="473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Content Placeholder 3">
            <a:extLst>
              <a:ext uri="{FF2B5EF4-FFF2-40B4-BE49-F238E27FC236}">
                <a16:creationId xmlns:a16="http://schemas.microsoft.com/office/drawing/2014/main" id="{E1D28D46-B663-4DED-A348-91BE0409A542}"/>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2781300" y="76200"/>
            <a:ext cx="6629400" cy="6629400"/>
          </a:xfrm>
        </p:spPr>
      </p:pic>
      <p:sp>
        <p:nvSpPr>
          <p:cNvPr id="16388" name="Rectangle 4">
            <a:extLst>
              <a:ext uri="{FF2B5EF4-FFF2-40B4-BE49-F238E27FC236}">
                <a16:creationId xmlns:a16="http://schemas.microsoft.com/office/drawing/2014/main" id="{14AE9C31-A5A5-4C8D-9CB1-D35E62FFBE86}"/>
              </a:ext>
            </a:extLst>
          </p:cNvPr>
          <p:cNvSpPr>
            <a:spLocks noChangeArrowheads="1"/>
          </p:cNvSpPr>
          <p:nvPr/>
        </p:nvSpPr>
        <p:spPr bwMode="auto">
          <a:xfrm>
            <a:off x="1676400" y="6694488"/>
            <a:ext cx="4572000" cy="215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r>
              <a:rPr lang="en-US" altLang="en-US" sz="800" b="0">
                <a:solidFill>
                  <a:schemeClr val="tx2"/>
                </a:solidFill>
              </a:rPr>
              <a:t>https://www.star.nesdis.noaa.gov/GOES/sector.php?sat=G16&amp;sector=car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9B51B-343F-49A5-804D-9AF64A496AF5}"/>
              </a:ext>
            </a:extLst>
          </p:cNvPr>
          <p:cNvSpPr>
            <a:spLocks noGrp="1"/>
          </p:cNvSpPr>
          <p:nvPr>
            <p:ph type="title"/>
          </p:nvPr>
        </p:nvSpPr>
        <p:spPr>
          <a:xfrm>
            <a:off x="1524000" y="609600"/>
            <a:ext cx="2514600" cy="1143000"/>
          </a:xfrm>
        </p:spPr>
        <p:txBody>
          <a:bodyPr/>
          <a:lstStyle/>
          <a:p>
            <a:pPr>
              <a:defRPr/>
            </a:pPr>
            <a:r>
              <a:rPr lang="en-US" dirty="0"/>
              <a:t>2021</a:t>
            </a:r>
            <a:endParaRPr lang="en-CA" dirty="0"/>
          </a:p>
        </p:txBody>
      </p:sp>
      <p:sp>
        <p:nvSpPr>
          <p:cNvPr id="17412" name="Rectangle 4">
            <a:extLst>
              <a:ext uri="{FF2B5EF4-FFF2-40B4-BE49-F238E27FC236}">
                <a16:creationId xmlns:a16="http://schemas.microsoft.com/office/drawing/2014/main" id="{B048688A-E1A5-4674-B83B-4A4E0C08F774}"/>
              </a:ext>
            </a:extLst>
          </p:cNvPr>
          <p:cNvSpPr>
            <a:spLocks noChangeArrowheads="1"/>
          </p:cNvSpPr>
          <p:nvPr/>
        </p:nvSpPr>
        <p:spPr bwMode="auto">
          <a:xfrm>
            <a:off x="1533525" y="6673850"/>
            <a:ext cx="45720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r>
              <a:rPr lang="en-CA" altLang="en-US" sz="600" b="0" dirty="0">
                <a:solidFill>
                  <a:schemeClr val="tx2"/>
                </a:solidFill>
              </a:rPr>
              <a:t>https://www.star.nesdis.noaa.gov/GOES/fulldisk_band.php?sat=G16&amp;band=GEOCOLOR&amp;length=12</a:t>
            </a:r>
          </a:p>
        </p:txBody>
      </p:sp>
      <p:pic>
        <p:nvPicPr>
          <p:cNvPr id="6" name="Content Placeholder 5">
            <a:extLst>
              <a:ext uri="{FF2B5EF4-FFF2-40B4-BE49-F238E27FC236}">
                <a16:creationId xmlns:a16="http://schemas.microsoft.com/office/drawing/2014/main" id="{A487FABC-FCC3-47D7-AB38-3546F4FA47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67200" y="914400"/>
            <a:ext cx="4114800" cy="4114800"/>
          </a:xfrm>
        </p:spPr>
      </p:pic>
      <p:pic>
        <p:nvPicPr>
          <p:cNvPr id="8" name="Picture 7">
            <a:extLst>
              <a:ext uri="{FF2B5EF4-FFF2-40B4-BE49-F238E27FC236}">
                <a16:creationId xmlns:a16="http://schemas.microsoft.com/office/drawing/2014/main" id="{C1D8FA66-F8C5-46F2-AA42-0F08534A69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9000" y="152400"/>
            <a:ext cx="6457950" cy="6457950"/>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99B51B-343F-49A5-804D-9AF64A496AF5}"/>
              </a:ext>
            </a:extLst>
          </p:cNvPr>
          <p:cNvSpPr>
            <a:spLocks noGrp="1"/>
          </p:cNvSpPr>
          <p:nvPr>
            <p:ph type="title"/>
          </p:nvPr>
        </p:nvSpPr>
        <p:spPr>
          <a:xfrm>
            <a:off x="762000" y="609600"/>
            <a:ext cx="2809723" cy="1143000"/>
          </a:xfrm>
        </p:spPr>
        <p:txBody>
          <a:bodyPr/>
          <a:lstStyle/>
          <a:p>
            <a:pPr>
              <a:defRPr/>
            </a:pPr>
            <a:r>
              <a:rPr lang="en-US" dirty="0"/>
              <a:t>~ Four Years Ago</a:t>
            </a:r>
            <a:endParaRPr lang="en-CA" dirty="0"/>
          </a:p>
        </p:txBody>
      </p:sp>
      <p:sp>
        <p:nvSpPr>
          <p:cNvPr id="17412" name="Rectangle 4">
            <a:extLst>
              <a:ext uri="{FF2B5EF4-FFF2-40B4-BE49-F238E27FC236}">
                <a16:creationId xmlns:a16="http://schemas.microsoft.com/office/drawing/2014/main" id="{B048688A-E1A5-4674-B83B-4A4E0C08F774}"/>
              </a:ext>
            </a:extLst>
          </p:cNvPr>
          <p:cNvSpPr>
            <a:spLocks noChangeArrowheads="1"/>
          </p:cNvSpPr>
          <p:nvPr/>
        </p:nvSpPr>
        <p:spPr bwMode="auto">
          <a:xfrm>
            <a:off x="1538161" y="6705600"/>
            <a:ext cx="4572000" cy="184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r>
              <a:rPr lang="en-CA" altLang="en-US" sz="600" b="0" dirty="0">
                <a:solidFill>
                  <a:schemeClr val="tx2"/>
                </a:solidFill>
              </a:rPr>
              <a:t>https://www.star.nesdis.noaa.gov/GOES/fulldisk_band.php?sat=G16&amp;band=GEOCOLOR&amp;length=12</a:t>
            </a:r>
          </a:p>
        </p:txBody>
      </p:sp>
      <p:pic>
        <p:nvPicPr>
          <p:cNvPr id="6" name="Content Placeholder 5">
            <a:extLst>
              <a:ext uri="{FF2B5EF4-FFF2-40B4-BE49-F238E27FC236}">
                <a16:creationId xmlns:a16="http://schemas.microsoft.com/office/drawing/2014/main" id="{A487FABC-FCC3-47D7-AB38-3546F4FA47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267200" y="914400"/>
            <a:ext cx="4114800" cy="4114800"/>
          </a:xfrm>
        </p:spPr>
      </p:pic>
      <p:pic>
        <p:nvPicPr>
          <p:cNvPr id="3" name="Picture 2">
            <a:extLst>
              <a:ext uri="{FF2B5EF4-FFF2-40B4-BE49-F238E27FC236}">
                <a16:creationId xmlns:a16="http://schemas.microsoft.com/office/drawing/2014/main" id="{29A5BE7D-88AA-4C04-BFB0-5F81F5875FA5}"/>
              </a:ext>
            </a:extLst>
          </p:cNvPr>
          <p:cNvPicPr>
            <a:picLocks noChangeAspect="1"/>
          </p:cNvPicPr>
          <p:nvPr/>
        </p:nvPicPr>
        <p:blipFill>
          <a:blip r:embed="rId3"/>
          <a:stretch>
            <a:fillRect/>
          </a:stretch>
        </p:blipFill>
        <p:spPr>
          <a:xfrm>
            <a:off x="3563137" y="0"/>
            <a:ext cx="6349547" cy="6629400"/>
          </a:xfrm>
          <a:prstGeom prst="rect">
            <a:avLst/>
          </a:prstGeom>
        </p:spPr>
      </p:pic>
    </p:spTree>
    <p:extLst>
      <p:ext uri="{BB962C8B-B14F-4D97-AF65-F5344CB8AC3E}">
        <p14:creationId xmlns:p14="http://schemas.microsoft.com/office/powerpoint/2010/main" val="26224203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B75048-F16C-4441-BAD6-F381D976CD7F}"/>
              </a:ext>
            </a:extLst>
          </p:cNvPr>
          <p:cNvSpPr>
            <a:spLocks noGrp="1"/>
          </p:cNvSpPr>
          <p:nvPr>
            <p:ph type="title"/>
          </p:nvPr>
        </p:nvSpPr>
        <p:spPr/>
        <p:txBody>
          <a:bodyPr/>
          <a:lstStyle/>
          <a:p>
            <a:pPr>
              <a:defRPr/>
            </a:pPr>
            <a:r>
              <a:rPr lang="en-US" dirty="0"/>
              <a:t>Global Groundwater maps using RS imagery</a:t>
            </a:r>
            <a:br>
              <a:rPr lang="en-US" dirty="0"/>
            </a:br>
            <a:endParaRPr lang="en-US" dirty="0"/>
          </a:p>
        </p:txBody>
      </p:sp>
      <p:sp>
        <p:nvSpPr>
          <p:cNvPr id="3" name="Content Placeholder 2">
            <a:extLst>
              <a:ext uri="{FF2B5EF4-FFF2-40B4-BE49-F238E27FC236}">
                <a16:creationId xmlns:a16="http://schemas.microsoft.com/office/drawing/2014/main" id="{4495EA7B-D301-4DBE-9DBC-9DE490FAE1B4}"/>
              </a:ext>
            </a:extLst>
          </p:cNvPr>
          <p:cNvSpPr>
            <a:spLocks noGrp="1"/>
          </p:cNvSpPr>
          <p:nvPr>
            <p:ph idx="1"/>
          </p:nvPr>
        </p:nvSpPr>
        <p:spPr>
          <a:xfrm>
            <a:off x="2133600" y="5943600"/>
            <a:ext cx="8877300" cy="304800"/>
          </a:xfrm>
        </p:spPr>
        <p:txBody>
          <a:bodyPr/>
          <a:lstStyle/>
          <a:p>
            <a:pPr marL="0" indent="0">
              <a:buNone/>
              <a:defRPr/>
            </a:pPr>
            <a:r>
              <a:rPr lang="en-US" sz="800" dirty="0">
                <a:hlinkClick r:id="rId2"/>
              </a:rPr>
              <a:t>https://www.nasa.gov/feature/goddard/2020/nasa-university-of-nebraska-release-new-global-groundwater-maps-and-us-drought-forecasts/</a:t>
            </a:r>
            <a:r>
              <a:rPr lang="en-US" sz="800" dirty="0"/>
              <a:t> </a:t>
            </a:r>
          </a:p>
          <a:p>
            <a:pPr marL="0" indent="0">
              <a:buNone/>
              <a:defRPr/>
            </a:pPr>
            <a:endParaRPr lang="en-US" sz="800" dirty="0"/>
          </a:p>
          <a:p>
            <a:pPr>
              <a:defRPr/>
            </a:pPr>
            <a:endParaRPr lang="en-US" sz="800" dirty="0"/>
          </a:p>
        </p:txBody>
      </p:sp>
      <p:pic>
        <p:nvPicPr>
          <p:cNvPr id="19460" name="Picture 3">
            <a:extLst>
              <a:ext uri="{FF2B5EF4-FFF2-40B4-BE49-F238E27FC236}">
                <a16:creationId xmlns:a16="http://schemas.microsoft.com/office/drawing/2014/main" id="{A803054C-4768-4503-B738-BE9AFC213386}"/>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628901" y="1905000"/>
            <a:ext cx="7250113" cy="3695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5CF82-A98E-4D80-AD8A-E141C5E9281C}"/>
              </a:ext>
            </a:extLst>
          </p:cNvPr>
          <p:cNvSpPr>
            <a:spLocks noGrp="1"/>
          </p:cNvSpPr>
          <p:nvPr>
            <p:ph type="title"/>
          </p:nvPr>
        </p:nvSpPr>
        <p:spPr>
          <a:xfrm>
            <a:off x="2133600" y="76200"/>
            <a:ext cx="7772400" cy="1143000"/>
          </a:xfrm>
        </p:spPr>
        <p:txBody>
          <a:bodyPr/>
          <a:lstStyle/>
          <a:p>
            <a:pPr>
              <a:defRPr/>
            </a:pPr>
            <a:r>
              <a:rPr lang="en-US" dirty="0" err="1"/>
              <a:t>IceSat</a:t>
            </a:r>
            <a:r>
              <a:rPr lang="en-US" dirty="0"/>
              <a:t> for measuring? </a:t>
            </a:r>
          </a:p>
        </p:txBody>
      </p:sp>
      <p:sp>
        <p:nvSpPr>
          <p:cNvPr id="20483" name="Rectangle 2">
            <a:extLst>
              <a:ext uri="{FF2B5EF4-FFF2-40B4-BE49-F238E27FC236}">
                <a16:creationId xmlns:a16="http://schemas.microsoft.com/office/drawing/2014/main" id="{4940F7E7-6691-4CF6-B61D-297F6DA2DEC2}"/>
              </a:ext>
            </a:extLst>
          </p:cNvPr>
          <p:cNvSpPr>
            <a:spLocks noChangeArrowheads="1"/>
          </p:cNvSpPr>
          <p:nvPr/>
        </p:nvSpPr>
        <p:spPr bwMode="auto">
          <a:xfrm>
            <a:off x="2286000" y="6661150"/>
            <a:ext cx="45720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r>
              <a:rPr lang="en-CA" altLang="en-US" sz="600" b="0">
                <a:solidFill>
                  <a:schemeClr val="tx2"/>
                </a:solidFill>
              </a:rPr>
              <a:t>https://www.livescience.com/antarctica-greenland-ice-loss-map-nasa.html</a:t>
            </a:r>
          </a:p>
        </p:txBody>
      </p:sp>
      <p:pic>
        <p:nvPicPr>
          <p:cNvPr id="20484" name="Picture 4">
            <a:extLst>
              <a:ext uri="{FF2B5EF4-FFF2-40B4-BE49-F238E27FC236}">
                <a16:creationId xmlns:a16="http://schemas.microsoft.com/office/drawing/2014/main" id="{A136BC45-2ECB-4FE9-A940-F2B42531E5A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039813"/>
            <a:ext cx="5029200" cy="5808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506" name="Picture 3">
            <a:extLst>
              <a:ext uri="{FF2B5EF4-FFF2-40B4-BE49-F238E27FC236}">
                <a16:creationId xmlns:a16="http://schemas.microsoft.com/office/drawing/2014/main" id="{42BC66E9-5511-4CC8-B302-AC3072D1322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953000" y="1039814"/>
            <a:ext cx="4876800" cy="5843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7CFF5A45-6893-4446-AAAD-A61A84FB3620}"/>
              </a:ext>
            </a:extLst>
          </p:cNvPr>
          <p:cNvSpPr>
            <a:spLocks noGrp="1"/>
          </p:cNvSpPr>
          <p:nvPr>
            <p:ph type="title"/>
          </p:nvPr>
        </p:nvSpPr>
        <p:spPr>
          <a:xfrm>
            <a:off x="2133600" y="76200"/>
            <a:ext cx="7772400" cy="1143000"/>
          </a:xfrm>
        </p:spPr>
        <p:txBody>
          <a:bodyPr/>
          <a:lstStyle/>
          <a:p>
            <a:pPr>
              <a:defRPr/>
            </a:pPr>
            <a:r>
              <a:rPr lang="en-US" dirty="0" err="1"/>
              <a:t>IceSat</a:t>
            </a:r>
            <a:r>
              <a:rPr lang="en-US" dirty="0"/>
              <a:t> for measuring? </a:t>
            </a:r>
          </a:p>
        </p:txBody>
      </p:sp>
      <p:sp>
        <p:nvSpPr>
          <p:cNvPr id="21508" name="Rectangle 2">
            <a:extLst>
              <a:ext uri="{FF2B5EF4-FFF2-40B4-BE49-F238E27FC236}">
                <a16:creationId xmlns:a16="http://schemas.microsoft.com/office/drawing/2014/main" id="{AE2AECC8-0097-426B-9D74-8E33F50A3D39}"/>
              </a:ext>
            </a:extLst>
          </p:cNvPr>
          <p:cNvSpPr>
            <a:spLocks noChangeArrowheads="1"/>
          </p:cNvSpPr>
          <p:nvPr/>
        </p:nvSpPr>
        <p:spPr bwMode="auto">
          <a:xfrm>
            <a:off x="2286000" y="6661150"/>
            <a:ext cx="4572000" cy="18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accent2"/>
              </a:buClr>
              <a:buSzPct val="80000"/>
              <a:buFont typeface="Wingdings" panose="05000000000000000000" pitchFamily="2" charset="2"/>
              <a:buChar char="l"/>
              <a:defRPr sz="3200" b="1">
                <a:solidFill>
                  <a:schemeClr val="tx1"/>
                </a:solidFill>
                <a:latin typeface="Arial" panose="020B0604020202020204" pitchFamily="34" charset="0"/>
              </a:defRPr>
            </a:lvl1pPr>
            <a:lvl2pPr marL="742950" indent="-285750">
              <a:spcBef>
                <a:spcPct val="20000"/>
              </a:spcBef>
              <a:buChar char="–"/>
              <a:defRPr sz="2800" b="1">
                <a:solidFill>
                  <a:schemeClr val="tx1"/>
                </a:solidFill>
                <a:latin typeface="Arial" panose="020B0604020202020204" pitchFamily="34" charset="0"/>
              </a:defRPr>
            </a:lvl2pPr>
            <a:lvl3pPr marL="1143000" indent="-228600">
              <a:spcBef>
                <a:spcPct val="20000"/>
              </a:spcBef>
              <a:buClr>
                <a:schemeClr val="accent2"/>
              </a:buClr>
              <a:buChar char="•"/>
              <a:defRPr sz="2400" b="1">
                <a:solidFill>
                  <a:schemeClr val="tx1"/>
                </a:solidFill>
                <a:latin typeface="Arial" panose="020B0604020202020204" pitchFamily="34" charset="0"/>
              </a:defRPr>
            </a:lvl3pPr>
            <a:lvl4pPr marL="1600200" indent="-228600">
              <a:spcBef>
                <a:spcPct val="20000"/>
              </a:spcBef>
              <a:buChar char="–"/>
              <a:defRPr sz="2000" b="1">
                <a:solidFill>
                  <a:schemeClr val="tx1"/>
                </a:solidFill>
                <a:latin typeface="Arial" panose="020B0604020202020204" pitchFamily="34" charset="0"/>
              </a:defRPr>
            </a:lvl4pPr>
            <a:lvl5pPr marL="2057400" indent="-228600">
              <a:spcBef>
                <a:spcPct val="20000"/>
              </a:spcBef>
              <a:buClr>
                <a:schemeClr val="accent2"/>
              </a:buClr>
              <a:buChar char="•"/>
              <a:defRPr sz="2000" b="1">
                <a:solidFill>
                  <a:schemeClr val="tx1"/>
                </a:solidFill>
                <a:latin typeface="Arial" panose="020B0604020202020204" pitchFamily="34" charset="0"/>
              </a:defRPr>
            </a:lvl5pPr>
            <a:lvl6pPr marL="25146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6pPr>
            <a:lvl7pPr marL="29718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7pPr>
            <a:lvl8pPr marL="34290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8pPr>
            <a:lvl9pPr marL="3886200" indent="-228600" eaLnBrk="0" fontAlgn="base" hangingPunct="0">
              <a:spcBef>
                <a:spcPct val="20000"/>
              </a:spcBef>
              <a:spcAft>
                <a:spcPct val="0"/>
              </a:spcAft>
              <a:buClr>
                <a:schemeClr val="accent2"/>
              </a:buClr>
              <a:buChar char="•"/>
              <a:defRPr sz="2000" b="1">
                <a:solidFill>
                  <a:schemeClr val="tx1"/>
                </a:solidFill>
                <a:latin typeface="Arial" panose="020B0604020202020204" pitchFamily="34" charset="0"/>
              </a:defRPr>
            </a:lvl9pPr>
          </a:lstStyle>
          <a:p>
            <a:pPr>
              <a:spcBef>
                <a:spcPct val="0"/>
              </a:spcBef>
              <a:buClrTx/>
              <a:buSzTx/>
              <a:buFontTx/>
              <a:buNone/>
            </a:pPr>
            <a:r>
              <a:rPr lang="en-CA" altLang="en-US" sz="600" b="0">
                <a:solidFill>
                  <a:schemeClr val="tx2"/>
                </a:solidFill>
              </a:rPr>
              <a:t>https://www.livescience.com/antarctica-greenland-ice-loss-map-nasa.html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2" name="Picture 3">
            <a:extLst>
              <a:ext uri="{FF2B5EF4-FFF2-40B4-BE49-F238E27FC236}">
                <a16:creationId xmlns:a16="http://schemas.microsoft.com/office/drawing/2014/main" id="{2F89C554-5755-4A0A-A4BF-B887C207E24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598613"/>
            <a:ext cx="9144000" cy="302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Content Placeholder 2">
            <a:extLst>
              <a:ext uri="{FF2B5EF4-FFF2-40B4-BE49-F238E27FC236}">
                <a16:creationId xmlns:a16="http://schemas.microsoft.com/office/drawing/2014/main" id="{73FB7E37-3BC0-4EDC-9DB7-4CC5C7C93133}"/>
              </a:ext>
            </a:extLst>
          </p:cNvPr>
          <p:cNvSpPr>
            <a:spLocks noGrp="1" noChangeArrowheads="1"/>
          </p:cNvSpPr>
          <p:nvPr>
            <p:ph idx="1"/>
          </p:nvPr>
        </p:nvSpPr>
        <p:spPr>
          <a:xfrm>
            <a:off x="2209800" y="5314950"/>
            <a:ext cx="7772400" cy="1238250"/>
          </a:xfrm>
        </p:spPr>
        <p:txBody>
          <a:bodyPr/>
          <a:lstStyle/>
          <a:p>
            <a:r>
              <a:rPr lang="en-US" altLang="en-US" sz="1200"/>
              <a:t>On Nov. 9, 2019, the Visible Infrared Imaging Radiometer Suite (VIIRS) on the NOAA-NASA Suomi NPP satellite got a nighttime view of the fires raging in Queensland and New South Wales. The accompanying image was acquired with the VIIRS “day-night band,” which detects light in a range of wavelengths from green to near-infrared and uses filtering techniques to observe signals such as city lights, auroras and wildfires.  </a:t>
            </a:r>
          </a:p>
          <a:p>
            <a:r>
              <a:rPr lang="en-US" altLang="en-US" sz="1200">
                <a:hlinkClick r:id="rId2"/>
              </a:rPr>
              <a:t>https://asmmag.com/features/feature/24570-bushfires-still-raging-in-new-south-wales.html</a:t>
            </a:r>
            <a:endParaRPr lang="en-US" altLang="en-US" sz="1200"/>
          </a:p>
          <a:p>
            <a:endParaRPr lang="en-US" altLang="en-US" sz="1200"/>
          </a:p>
        </p:txBody>
      </p:sp>
      <p:pic>
        <p:nvPicPr>
          <p:cNvPr id="23556" name="Picture 3">
            <a:extLst>
              <a:ext uri="{FF2B5EF4-FFF2-40B4-BE49-F238E27FC236}">
                <a16:creationId xmlns:a16="http://schemas.microsoft.com/office/drawing/2014/main" id="{228E70AF-E317-4988-AF62-7E05C7459B47}"/>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48001" y="0"/>
            <a:ext cx="6334125" cy="5314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C86D9F-0C7A-44F0-A296-8E60378A790A}"/>
              </a:ext>
            </a:extLst>
          </p:cNvPr>
          <p:cNvSpPr>
            <a:spLocks noGrp="1"/>
          </p:cNvSpPr>
          <p:nvPr>
            <p:ph type="title"/>
          </p:nvPr>
        </p:nvSpPr>
        <p:spPr/>
        <p:txBody>
          <a:bodyPr/>
          <a:lstStyle/>
          <a:p>
            <a:pPr>
              <a:defRPr/>
            </a:pPr>
            <a:r>
              <a:rPr lang="en-US" dirty="0"/>
              <a:t>NASA Visualization Studio</a:t>
            </a:r>
          </a:p>
        </p:txBody>
      </p:sp>
      <p:sp>
        <p:nvSpPr>
          <p:cNvPr id="24579" name="Content Placeholder 2">
            <a:extLst>
              <a:ext uri="{FF2B5EF4-FFF2-40B4-BE49-F238E27FC236}">
                <a16:creationId xmlns:a16="http://schemas.microsoft.com/office/drawing/2014/main" id="{B23084DF-13B4-4B24-A009-2CC94D3AC341}"/>
              </a:ext>
            </a:extLst>
          </p:cNvPr>
          <p:cNvSpPr>
            <a:spLocks noGrp="1" noChangeArrowheads="1"/>
          </p:cNvSpPr>
          <p:nvPr>
            <p:ph idx="1"/>
          </p:nvPr>
        </p:nvSpPr>
        <p:spPr/>
        <p:txBody>
          <a:bodyPr/>
          <a:lstStyle/>
          <a:p>
            <a:r>
              <a:rPr lang="en-US" altLang="en-US" dirty="0">
                <a:hlinkClick r:id="rId2"/>
              </a:rPr>
              <a:t>https://svs.gsfc.nasa.gov/</a:t>
            </a:r>
            <a:r>
              <a:rPr lang="en-US" altLang="en-US" dirty="0"/>
              <a:t> </a:t>
            </a:r>
          </a:p>
          <a:p>
            <a:endParaRPr lang="en-US" altLang="en-US" dirty="0"/>
          </a:p>
          <a:p>
            <a:endParaRPr lang="en-US" altLang="en-US" dirty="0"/>
          </a:p>
          <a:p>
            <a:endParaRPr lang="en-US" altLang="en-US" dirty="0"/>
          </a:p>
          <a:p>
            <a:endParaRPr lang="en-US" alt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D80E6-39DE-4DE6-B6DD-2EC160AC9473}"/>
              </a:ext>
            </a:extLst>
          </p:cNvPr>
          <p:cNvSpPr>
            <a:spLocks noGrp="1"/>
          </p:cNvSpPr>
          <p:nvPr>
            <p:ph type="title"/>
          </p:nvPr>
        </p:nvSpPr>
        <p:spPr/>
        <p:txBody>
          <a:bodyPr/>
          <a:lstStyle/>
          <a:p>
            <a:pPr>
              <a:defRPr/>
            </a:pPr>
            <a:r>
              <a:rPr lang="en-US" dirty="0">
                <a:latin typeface="+mn-lt"/>
              </a:rPr>
              <a:t>USGS </a:t>
            </a:r>
            <a:r>
              <a:rPr lang="en-US" dirty="0" err="1">
                <a:latin typeface="+mn-lt"/>
              </a:rPr>
              <a:t>EarthExplorer</a:t>
            </a:r>
            <a:endParaRPr lang="en-US" dirty="0">
              <a:latin typeface="+mn-lt"/>
            </a:endParaRPr>
          </a:p>
        </p:txBody>
      </p:sp>
      <p:sp>
        <p:nvSpPr>
          <p:cNvPr id="26627" name="Content Placeholder 2">
            <a:extLst>
              <a:ext uri="{FF2B5EF4-FFF2-40B4-BE49-F238E27FC236}">
                <a16:creationId xmlns:a16="http://schemas.microsoft.com/office/drawing/2014/main" id="{8E1B1DF5-D076-42E3-AD73-9EB5BFD3FDDC}"/>
              </a:ext>
            </a:extLst>
          </p:cNvPr>
          <p:cNvSpPr>
            <a:spLocks noGrp="1" noChangeArrowheads="1"/>
          </p:cNvSpPr>
          <p:nvPr>
            <p:ph idx="1"/>
          </p:nvPr>
        </p:nvSpPr>
        <p:spPr/>
        <p:txBody>
          <a:bodyPr/>
          <a:lstStyle/>
          <a:p>
            <a:r>
              <a:rPr lang="en-US" altLang="en-US">
                <a:hlinkClick r:id="rId2"/>
              </a:rPr>
              <a:t>https://earthexplorer.usgs.gov/</a:t>
            </a:r>
            <a:r>
              <a:rPr lang="en-US" altLang="en-US"/>
              <a:t> </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C7A27-0DE9-4069-BFB4-B94093BA952F}"/>
              </a:ext>
            </a:extLst>
          </p:cNvPr>
          <p:cNvSpPr>
            <a:spLocks noGrp="1"/>
          </p:cNvSpPr>
          <p:nvPr>
            <p:ph type="title"/>
          </p:nvPr>
        </p:nvSpPr>
        <p:spPr>
          <a:xfrm>
            <a:off x="609600" y="609600"/>
            <a:ext cx="9448800" cy="1143000"/>
          </a:xfrm>
        </p:spPr>
        <p:txBody>
          <a:bodyPr/>
          <a:lstStyle/>
          <a:p>
            <a:r>
              <a:rPr lang="en-US" dirty="0">
                <a:latin typeface="Arial" panose="020B0604020202020204" pitchFamily="34" charset="0"/>
              </a:rPr>
              <a:t>Copernicus Data Space Ecosystem </a:t>
            </a:r>
          </a:p>
        </p:txBody>
      </p:sp>
      <p:sp>
        <p:nvSpPr>
          <p:cNvPr id="3" name="Content Placeholder 2">
            <a:extLst>
              <a:ext uri="{FF2B5EF4-FFF2-40B4-BE49-F238E27FC236}">
                <a16:creationId xmlns:a16="http://schemas.microsoft.com/office/drawing/2014/main" id="{28C3698F-CE95-4F4E-9FD1-2C52DCBB378E}"/>
              </a:ext>
            </a:extLst>
          </p:cNvPr>
          <p:cNvSpPr>
            <a:spLocks noGrp="1"/>
          </p:cNvSpPr>
          <p:nvPr>
            <p:ph idx="1"/>
          </p:nvPr>
        </p:nvSpPr>
        <p:spPr/>
        <p:txBody>
          <a:bodyPr/>
          <a:lstStyle/>
          <a:p>
            <a:r>
              <a:rPr lang="en-US" dirty="0">
                <a:hlinkClick r:id="rId2"/>
              </a:rPr>
              <a:t>https://dataspace.copernicus.eu/</a:t>
            </a:r>
            <a:r>
              <a:rPr lang="en-US" dirty="0"/>
              <a:t> </a:t>
            </a:r>
          </a:p>
        </p:txBody>
      </p:sp>
    </p:spTree>
    <p:extLst>
      <p:ext uri="{BB962C8B-B14F-4D97-AF65-F5344CB8AC3E}">
        <p14:creationId xmlns:p14="http://schemas.microsoft.com/office/powerpoint/2010/main" val="293832584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6A9305-853A-4FDD-928F-944D1E734313}"/>
              </a:ext>
            </a:extLst>
          </p:cNvPr>
          <p:cNvSpPr>
            <a:spLocks noGrp="1"/>
          </p:cNvSpPr>
          <p:nvPr>
            <p:ph type="ctrTitle" sz="quarter"/>
          </p:nvPr>
        </p:nvSpPr>
        <p:spPr>
          <a:xfrm>
            <a:off x="2209800" y="76200"/>
            <a:ext cx="7772400" cy="5943600"/>
          </a:xfrm>
        </p:spPr>
        <p:txBody>
          <a:bodyPr/>
          <a:lstStyle/>
          <a:p>
            <a:pPr>
              <a:defRPr/>
            </a:pPr>
            <a:r>
              <a:rPr lang="en-US" sz="3600" dirty="0"/>
              <a:t>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a:t>
            </a:r>
            <a:endParaRPr lang="en-CA" sz="3600" dirty="0"/>
          </a:p>
        </p:txBody>
      </p:sp>
    </p:spTree>
    <p:extLst>
      <p:ext uri="{BB962C8B-B14F-4D97-AF65-F5344CB8AC3E}">
        <p14:creationId xmlns:p14="http://schemas.microsoft.com/office/powerpoint/2010/main" val="3247745989"/>
      </p:ext>
    </p:extLst>
  </p:cSld>
  <p:clrMapOvr>
    <a:masterClrMapping/>
  </p:clrMapOvr>
</p:sld>
</file>

<file path=ppt/theme/theme1.xml><?xml version="1.0" encoding="utf-8"?>
<a:theme xmlns:a="http://schemas.openxmlformats.org/drawingml/2006/main" name="Project Overview">
  <a:themeElements>
    <a:clrScheme name="Project Overview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fontScheme name="Project Overview">
      <a:majorFont>
        <a:latin typeface="Times New Roman"/>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Arial" charset="0"/>
          </a:defRPr>
        </a:defPPr>
      </a:lstStyle>
    </a:spDef>
    <a:lnDef>
      <a:spPr bwMode="auto">
        <a:xfrm>
          <a:off x="0" y="0"/>
          <a:ext cx="1" cy="1"/>
        </a:xfrm>
        <a:custGeom>
          <a:avLst/>
          <a:gdLst/>
          <a:ahLst/>
          <a:cxnLst/>
          <a:rect l="0" t="0" r="0" b="0"/>
          <a:pathLst/>
        </a:custGeom>
        <a:solidFill>
          <a:schemeClr val="accent1"/>
        </a:solidFill>
        <a:ln w="12700" cap="sq" cmpd="sng" algn="ctr">
          <a:solidFill>
            <a:schemeClr val="tx1"/>
          </a:solidFill>
          <a:prstDash val="solid"/>
          <a:round/>
          <a:headEnd type="none" w="sm" len="sm"/>
          <a:tailEnd type="none" w="sm" len="sm"/>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1" lang="en-US" sz="4400" b="0" i="0" u="none" strike="noStrike" cap="none" normalizeH="0" baseline="0" smtClean="0">
            <a:ln>
              <a:noFill/>
            </a:ln>
            <a:solidFill>
              <a:schemeClr val="tx2"/>
            </a:solidFill>
            <a:effectLst>
              <a:outerShdw blurRad="38100" dist="38100" dir="2700000" algn="tl">
                <a:srgbClr val="000000">
                  <a:alpha val="43137"/>
                </a:srgbClr>
              </a:outerShdw>
            </a:effectLst>
            <a:latin typeface="Arial" charset="0"/>
          </a:defRPr>
        </a:defPPr>
      </a:lstStyle>
    </a:lnDef>
  </a:objectDefaults>
  <a:extraClrSchemeLst>
    <a:extraClrScheme>
      <a:clrScheme name="Project Overview 1">
        <a:dk1>
          <a:srgbClr val="000000"/>
        </a:dk1>
        <a:lt1>
          <a:srgbClr val="FFFFFF"/>
        </a:lt1>
        <a:dk2>
          <a:srgbClr val="0066CC"/>
        </a:dk2>
        <a:lt2>
          <a:srgbClr val="CBCBCB"/>
        </a:lt2>
        <a:accent1>
          <a:srgbClr val="00CCFF"/>
        </a:accent1>
        <a:accent2>
          <a:srgbClr val="00FFCC"/>
        </a:accent2>
        <a:accent3>
          <a:srgbClr val="AAB8E2"/>
        </a:accent3>
        <a:accent4>
          <a:srgbClr val="DADADA"/>
        </a:accent4>
        <a:accent5>
          <a:srgbClr val="AAE2FF"/>
        </a:accent5>
        <a:accent6>
          <a:srgbClr val="00E7B9"/>
        </a:accent6>
        <a:hlink>
          <a:srgbClr val="FF3300"/>
        </a:hlink>
        <a:folHlink>
          <a:srgbClr val="FF7C80"/>
        </a:folHlink>
      </a:clrScheme>
      <a:clrMap bg1="dk2" tx1="lt1" bg2="dk1" tx2="lt2" accent1="accent1" accent2="accent2" accent3="accent3" accent4="accent4" accent5="accent5" accent6="accent6" hlink="hlink" folHlink="folHlink"/>
    </a:extraClrScheme>
    <a:extraClrScheme>
      <a:clrScheme name="Project Overview 2">
        <a:dk1>
          <a:srgbClr val="000000"/>
        </a:dk1>
        <a:lt1>
          <a:srgbClr val="FFFFFF"/>
        </a:lt1>
        <a:dk2>
          <a:srgbClr val="000000"/>
        </a:dk2>
        <a:lt2>
          <a:srgbClr val="868686"/>
        </a:lt2>
        <a:accent1>
          <a:srgbClr val="3366FF"/>
        </a:accent1>
        <a:accent2>
          <a:srgbClr val="009900"/>
        </a:accent2>
        <a:accent3>
          <a:srgbClr val="FFFFFF"/>
        </a:accent3>
        <a:accent4>
          <a:srgbClr val="000000"/>
        </a:accent4>
        <a:accent5>
          <a:srgbClr val="ADB8FF"/>
        </a:accent5>
        <a:accent6>
          <a:srgbClr val="008A00"/>
        </a:accent6>
        <a:hlink>
          <a:srgbClr val="FF0033"/>
        </a:hlink>
        <a:folHlink>
          <a:srgbClr val="CCCCCC"/>
        </a:folHlink>
      </a:clrScheme>
      <a:clrMap bg1="lt1" tx1="dk1" bg2="lt2" tx2="dk2" accent1="accent1" accent2="accent2" accent3="accent3" accent4="accent4" accent5="accent5" accent6="accent6" hlink="hlink" folHlink="folHlink"/>
    </a:extraClrScheme>
    <a:extraClrScheme>
      <a:clrScheme name="Project Overview 3">
        <a:dk1>
          <a:srgbClr val="000000"/>
        </a:dk1>
        <a:lt1>
          <a:srgbClr val="FFFFFF"/>
        </a:lt1>
        <a:dk2>
          <a:srgbClr val="000000"/>
        </a:dk2>
        <a:lt2>
          <a:srgbClr val="868686"/>
        </a:lt2>
        <a:accent1>
          <a:srgbClr val="EAEAEA"/>
        </a:accent1>
        <a:accent2>
          <a:srgbClr val="5F5F5F"/>
        </a:accent2>
        <a:accent3>
          <a:srgbClr val="FFFFFF"/>
        </a:accent3>
        <a:accent4>
          <a:srgbClr val="000000"/>
        </a:accent4>
        <a:accent5>
          <a:srgbClr val="F3F3F3"/>
        </a:accent5>
        <a:accent6>
          <a:srgbClr val="555555"/>
        </a:accent6>
        <a:hlink>
          <a:srgbClr val="969696"/>
        </a:hlink>
        <a:folHlink>
          <a:srgbClr val="CBCBCB"/>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69696"/>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E:\OFFICE2000\Templates\1033\Project Overview.pot</Template>
  <TotalTime>0</TotalTime>
  <Words>776</Words>
  <Application>Microsoft Office PowerPoint</Application>
  <PresentationFormat>Widescreen</PresentationFormat>
  <Paragraphs>49</Paragraphs>
  <Slides>30</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30</vt:i4>
      </vt:variant>
    </vt:vector>
  </HeadingPairs>
  <TitlesOfParts>
    <vt:vector size="34" baseType="lpstr">
      <vt:lpstr>Arial</vt:lpstr>
      <vt:lpstr>Times New Roman</vt:lpstr>
      <vt:lpstr>Wingdings</vt:lpstr>
      <vt:lpstr>Project Overview</vt:lpstr>
      <vt:lpstr>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vt:lpstr>
      <vt:lpstr>Drone remote sensing</vt:lpstr>
      <vt:lpstr>Geo542: Introduction to Remote Sensing </vt:lpstr>
      <vt:lpstr>PowerPoint Presentation</vt:lpstr>
      <vt:lpstr>The benefits of note-taking by hand</vt:lpstr>
      <vt:lpstr>California Wildfires (NASA’s MISR Instrument Sees California Wildfire Smoke Plumes From Space)</vt:lpstr>
      <vt:lpstr>PowerPoint Presentation</vt:lpstr>
      <vt:lpstr>Airpocalypse</vt:lpstr>
      <vt:lpstr>PowerPoint Presentation</vt:lpstr>
      <vt:lpstr>Tokyo 2021 (2020)</vt:lpstr>
      <vt:lpstr>PowerPoint Presentation</vt:lpstr>
      <vt:lpstr>PowerPoint Presentation</vt:lpstr>
      <vt:lpstr>Milne Ice Shelf: Satellites capture Arctic ice split</vt:lpstr>
      <vt:lpstr>Climate change: Warmth shatters section of Greenland ice shelf</vt:lpstr>
      <vt:lpstr>PowerPoint Presentation</vt:lpstr>
      <vt:lpstr>Tracking 3 Decades of Dramatic Glacial Lake Growth</vt:lpstr>
      <vt:lpstr>PowerPoint Presentation</vt:lpstr>
      <vt:lpstr>PowerPoint Presentation</vt:lpstr>
      <vt:lpstr>PowerPoint Presentation</vt:lpstr>
      <vt:lpstr>2021</vt:lpstr>
      <vt:lpstr>~ Four Years Ago</vt:lpstr>
      <vt:lpstr>Global Groundwater maps using RS imagery </vt:lpstr>
      <vt:lpstr>IceSat for measuring? </vt:lpstr>
      <vt:lpstr>IceSat for measuring? </vt:lpstr>
      <vt:lpstr>PowerPoint Presentation</vt:lpstr>
      <vt:lpstr>PowerPoint Presentation</vt:lpstr>
      <vt:lpstr>NASA Visualization Studio</vt:lpstr>
      <vt:lpstr>USGS EarthExplorer</vt:lpstr>
      <vt:lpstr>Copernicus Data Space Ecosystem </vt:lpstr>
      <vt:lpstr>The copyright to this original work is held by Dr. Forsythe and students registered in course Geo542 can use this material for the purposes of this course but no other use is permitted, and there can be no sale or transfer or use of the work for any other purpose without explicit permission of Dr. Forsythe.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2020-11-17T17:01:18Z</dcterms:created>
  <dcterms:modified xsi:type="dcterms:W3CDTF">2026-09-15T19:06:08Z</dcterms:modified>
</cp:coreProperties>
</file>