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9" r:id="rId1"/>
  </p:sldMasterIdLst>
  <p:notesMasterIdLst>
    <p:notesMasterId r:id="rId31"/>
  </p:notesMasterIdLst>
  <p:sldIdLst>
    <p:sldId id="343" r:id="rId2"/>
    <p:sldId id="424" r:id="rId3"/>
    <p:sldId id="415" r:id="rId4"/>
    <p:sldId id="416" r:id="rId5"/>
    <p:sldId id="383" r:id="rId6"/>
    <p:sldId id="417" r:id="rId7"/>
    <p:sldId id="418" r:id="rId8"/>
    <p:sldId id="419" r:id="rId9"/>
    <p:sldId id="387" r:id="rId10"/>
    <p:sldId id="402" r:id="rId11"/>
    <p:sldId id="403" r:id="rId12"/>
    <p:sldId id="388" r:id="rId13"/>
    <p:sldId id="390" r:id="rId14"/>
    <p:sldId id="282" r:id="rId15"/>
    <p:sldId id="283" r:id="rId16"/>
    <p:sldId id="284" r:id="rId17"/>
    <p:sldId id="285" r:id="rId18"/>
    <p:sldId id="286" r:id="rId19"/>
    <p:sldId id="287" r:id="rId20"/>
    <p:sldId id="288" r:id="rId21"/>
    <p:sldId id="289" r:id="rId22"/>
    <p:sldId id="290" r:id="rId23"/>
    <p:sldId id="293" r:id="rId24"/>
    <p:sldId id="294" r:id="rId25"/>
    <p:sldId id="295" r:id="rId26"/>
    <p:sldId id="296" r:id="rId27"/>
    <p:sldId id="302" r:id="rId28"/>
    <p:sldId id="422" r:id="rId29"/>
    <p:sldId id="423" r:id="rId3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48" y="628"/>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slide" Target="slides/slide24.xml"/><Relationship Id="rId1" Type="http://schemas.openxmlformats.org/officeDocument/2006/relationships/slide" Target="slides/slide21.xml"/><Relationship Id="rId4"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CA"/>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CA"/>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CA"/>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81F6894-91E8-4D02-8A0B-3B5E3058DBB7}"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88CD688-409F-4FE2-8C81-4FCE9150D7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B805C1C-F0FC-4634-98FD-082B47DCC891}"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339" name="Rectangle 2">
            <a:extLst>
              <a:ext uri="{FF2B5EF4-FFF2-40B4-BE49-F238E27FC236}">
                <a16:creationId xmlns:a16="http://schemas.microsoft.com/office/drawing/2014/main" id="{7AA65862-B52D-41F7-880A-DFB367A9FCFF}"/>
              </a:ext>
            </a:extLst>
          </p:cNvPr>
          <p:cNvSpPr>
            <a:spLocks noGrp="1" noRot="1" noChangeAspect="1" noChangeArrowheads="1" noTextEdit="1"/>
          </p:cNvSpPr>
          <p:nvPr>
            <p:ph type="sldImg"/>
          </p:nvPr>
        </p:nvSpPr>
        <p:spPr>
          <a:xfrm>
            <a:off x="381000" y="685800"/>
            <a:ext cx="6096000" cy="3429000"/>
          </a:xfrm>
          <a:ln/>
        </p:spPr>
      </p:sp>
      <p:sp>
        <p:nvSpPr>
          <p:cNvPr id="14340" name="Rectangle 3">
            <a:extLst>
              <a:ext uri="{FF2B5EF4-FFF2-40B4-BE49-F238E27FC236}">
                <a16:creationId xmlns:a16="http://schemas.microsoft.com/office/drawing/2014/main" id="{EFBD4EAD-C6F0-4FC4-AB2E-79180191C6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E34FB8-AC97-4919-A71C-80E7D8B87076}" type="slidenum">
              <a:rPr lang="en-US" altLang="en-US" smtClean="0"/>
              <a:pPr/>
              <a:t>16</a:t>
            </a:fld>
            <a:endParaRPr lang="en-US" altLang="en-US"/>
          </a:p>
        </p:txBody>
      </p:sp>
      <p:sp>
        <p:nvSpPr>
          <p:cNvPr id="79875" name="Rectangle 2"/>
          <p:cNvSpPr>
            <a:spLocks noGrp="1" noRot="1" noChangeAspect="1" noChangeArrowheads="1" noTextEdit="1"/>
          </p:cNvSpPr>
          <p:nvPr>
            <p:ph type="sldImg"/>
          </p:nvPr>
        </p:nvSpPr>
        <p:spPr>
          <a:xfrm>
            <a:off x="381000" y="685800"/>
            <a:ext cx="6096000" cy="3429000"/>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E49199-C557-4428-812C-892A242B55FE}" type="slidenum">
              <a:rPr lang="en-US" altLang="en-US" smtClean="0"/>
              <a:pPr/>
              <a:t>17</a:t>
            </a:fld>
            <a:endParaRPr lang="en-US" altLang="en-US"/>
          </a:p>
        </p:txBody>
      </p:sp>
      <p:sp>
        <p:nvSpPr>
          <p:cNvPr id="81923" name="Rectangle 2"/>
          <p:cNvSpPr>
            <a:spLocks noGrp="1" noRot="1" noChangeAspect="1" noChangeArrowheads="1" noTextEdit="1"/>
          </p:cNvSpPr>
          <p:nvPr>
            <p:ph type="sldImg"/>
          </p:nvPr>
        </p:nvSpPr>
        <p:spPr>
          <a:xfrm>
            <a:off x="381000" y="685800"/>
            <a:ext cx="6096000" cy="3429000"/>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2A470B-72CF-440F-A2D3-E8B9CFC15DCB}" type="slidenum">
              <a:rPr lang="en-US" altLang="en-US" smtClean="0"/>
              <a:pPr/>
              <a:t>18</a:t>
            </a:fld>
            <a:endParaRPr lang="en-US" altLang="en-US"/>
          </a:p>
        </p:txBody>
      </p:sp>
      <p:sp>
        <p:nvSpPr>
          <p:cNvPr id="83971" name="Rectangle 2"/>
          <p:cNvSpPr>
            <a:spLocks noGrp="1" noRot="1" noChangeAspect="1" noChangeArrowheads="1" noTextEdit="1"/>
          </p:cNvSpPr>
          <p:nvPr>
            <p:ph type="sldImg"/>
          </p:nvPr>
        </p:nvSpPr>
        <p:spPr>
          <a:xfrm>
            <a:off x="381000" y="685800"/>
            <a:ext cx="6096000" cy="3429000"/>
          </a:xfrm>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2EAD98-D6FB-4F3D-BA6C-ABA4EE7AF530}" type="slidenum">
              <a:rPr lang="en-US" altLang="en-US" smtClean="0"/>
              <a:pPr/>
              <a:t>19</a:t>
            </a:fld>
            <a:endParaRPr lang="en-US" altLang="en-US"/>
          </a:p>
        </p:txBody>
      </p:sp>
      <p:sp>
        <p:nvSpPr>
          <p:cNvPr id="86019" name="Rectangle 2"/>
          <p:cNvSpPr>
            <a:spLocks noGrp="1" noRot="1" noChangeAspect="1" noChangeArrowheads="1" noTextEdit="1"/>
          </p:cNvSpPr>
          <p:nvPr>
            <p:ph type="sldImg"/>
          </p:nvPr>
        </p:nvSpPr>
        <p:spPr>
          <a:xfrm>
            <a:off x="381000" y="685800"/>
            <a:ext cx="6096000" cy="3429000"/>
          </a:xfrm>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D8B5A7-580C-4F9D-A61C-AF2EB0839E2C}" type="slidenum">
              <a:rPr lang="en-US" altLang="en-US" smtClean="0"/>
              <a:pPr/>
              <a:t>20</a:t>
            </a:fld>
            <a:endParaRPr lang="en-US" altLang="en-US"/>
          </a:p>
        </p:txBody>
      </p:sp>
      <p:sp>
        <p:nvSpPr>
          <p:cNvPr id="88067" name="Rectangle 2"/>
          <p:cNvSpPr>
            <a:spLocks noGrp="1" noRot="1" noChangeAspect="1" noChangeArrowheads="1" noTextEdit="1"/>
          </p:cNvSpPr>
          <p:nvPr>
            <p:ph type="sldImg"/>
          </p:nvPr>
        </p:nvSpPr>
        <p:spPr>
          <a:xfrm>
            <a:off x="381000" y="685800"/>
            <a:ext cx="6096000" cy="3429000"/>
          </a:xfrm>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C00D49-135C-4565-8255-609E45C53177}" type="slidenum">
              <a:rPr lang="en-US" altLang="en-US" smtClean="0"/>
              <a:pPr/>
              <a:t>21</a:t>
            </a:fld>
            <a:endParaRPr lang="en-US" altLang="en-US"/>
          </a:p>
        </p:txBody>
      </p:sp>
      <p:sp>
        <p:nvSpPr>
          <p:cNvPr id="90115" name="Rectangle 2"/>
          <p:cNvSpPr>
            <a:spLocks noGrp="1" noRot="1" noChangeAspect="1" noChangeArrowheads="1" noTextEdit="1"/>
          </p:cNvSpPr>
          <p:nvPr>
            <p:ph type="sldImg"/>
          </p:nvPr>
        </p:nvSpPr>
        <p:spPr>
          <a:xfrm>
            <a:off x="381000" y="685800"/>
            <a:ext cx="6096000" cy="3429000"/>
          </a:xfrm>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7A55303-30DB-49FE-81BD-2CC46ABFE499}" type="slidenum">
              <a:rPr lang="en-US" altLang="en-US" smtClean="0"/>
              <a:pPr/>
              <a:t>22</a:t>
            </a:fld>
            <a:endParaRPr lang="en-US" altLang="en-US"/>
          </a:p>
        </p:txBody>
      </p:sp>
      <p:sp>
        <p:nvSpPr>
          <p:cNvPr id="92163" name="Rectangle 2"/>
          <p:cNvSpPr>
            <a:spLocks noGrp="1" noRot="1" noChangeAspect="1" noChangeArrowheads="1" noTextEdit="1"/>
          </p:cNvSpPr>
          <p:nvPr>
            <p:ph type="sldImg"/>
          </p:nvPr>
        </p:nvSpPr>
        <p:spPr>
          <a:xfrm>
            <a:off x="381000" y="685800"/>
            <a:ext cx="6096000" cy="3429000"/>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6FAFDE-B7FF-4517-9A89-E08C1AB52909}" type="slidenum">
              <a:rPr lang="en-US" altLang="en-US" smtClean="0"/>
              <a:pPr/>
              <a:t>23</a:t>
            </a:fld>
            <a:endParaRPr lang="en-US" altLang="en-US"/>
          </a:p>
        </p:txBody>
      </p:sp>
      <p:sp>
        <p:nvSpPr>
          <p:cNvPr id="98307" name="Rectangle 2"/>
          <p:cNvSpPr>
            <a:spLocks noGrp="1" noRot="1" noChangeAspect="1" noChangeArrowheads="1" noTextEdit="1"/>
          </p:cNvSpPr>
          <p:nvPr>
            <p:ph type="sldImg"/>
          </p:nvPr>
        </p:nvSpPr>
        <p:spPr>
          <a:xfrm>
            <a:off x="381000" y="685800"/>
            <a:ext cx="6096000" cy="3429000"/>
          </a:xfrm>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6BF5E8-0F58-4F62-BE14-7121532795A0}" type="slidenum">
              <a:rPr lang="en-US" altLang="en-US" smtClean="0"/>
              <a:pPr/>
              <a:t>24</a:t>
            </a:fld>
            <a:endParaRPr lang="en-US" altLang="en-US"/>
          </a:p>
        </p:txBody>
      </p:sp>
      <p:sp>
        <p:nvSpPr>
          <p:cNvPr id="100355" name="Rectangle 2"/>
          <p:cNvSpPr>
            <a:spLocks noGrp="1" noRot="1" noChangeAspect="1" noChangeArrowheads="1" noTextEdit="1"/>
          </p:cNvSpPr>
          <p:nvPr>
            <p:ph type="sldImg"/>
          </p:nvPr>
        </p:nvSpPr>
        <p:spPr>
          <a:xfrm>
            <a:off x="381000" y="685800"/>
            <a:ext cx="6096000" cy="3429000"/>
          </a:xfrm>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33D888-A299-42BB-85D9-966CE77E273E}" type="slidenum">
              <a:rPr lang="en-US" altLang="en-US" smtClean="0"/>
              <a:pPr/>
              <a:t>25</a:t>
            </a:fld>
            <a:endParaRPr lang="en-US" altLang="en-US"/>
          </a:p>
        </p:txBody>
      </p:sp>
      <p:sp>
        <p:nvSpPr>
          <p:cNvPr id="102403" name="Rectangle 2"/>
          <p:cNvSpPr>
            <a:spLocks noGrp="1" noRot="1" noChangeAspect="1" noChangeArrowheads="1" noTextEdit="1"/>
          </p:cNvSpPr>
          <p:nvPr>
            <p:ph type="sldImg"/>
          </p:nvPr>
        </p:nvSpPr>
        <p:spPr>
          <a:xfrm>
            <a:off x="381000" y="685800"/>
            <a:ext cx="6096000" cy="3429000"/>
          </a:xfrm>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D70DF56D-4088-4411-B405-2C4E3AC6E6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7A600B-0771-4985-A608-36AF6D9FD639}"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387" name="Rectangle 2">
            <a:extLst>
              <a:ext uri="{FF2B5EF4-FFF2-40B4-BE49-F238E27FC236}">
                <a16:creationId xmlns:a16="http://schemas.microsoft.com/office/drawing/2014/main" id="{4531A8DE-991F-48D2-B0E0-533C025E0FCA}"/>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7C49C979-FA90-4323-BF2A-7F09AC16A1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A98630-0A93-44E4-8992-3B32E695942A}" type="slidenum">
              <a:rPr lang="en-US" altLang="en-US" smtClean="0"/>
              <a:pPr/>
              <a:t>26</a:t>
            </a:fld>
            <a:endParaRPr lang="en-US" altLang="en-US"/>
          </a:p>
        </p:txBody>
      </p:sp>
      <p:sp>
        <p:nvSpPr>
          <p:cNvPr id="104451" name="Rectangle 2"/>
          <p:cNvSpPr>
            <a:spLocks noGrp="1" noRot="1" noChangeAspect="1" noChangeArrowheads="1" noTextEdit="1"/>
          </p:cNvSpPr>
          <p:nvPr>
            <p:ph type="sldImg"/>
          </p:nvPr>
        </p:nvSpPr>
        <p:spPr>
          <a:xfrm>
            <a:off x="381000" y="685800"/>
            <a:ext cx="6096000" cy="3429000"/>
          </a:xfrm>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7257FCD2-9B67-436C-BD20-E2FCBBF3FA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3A7965-9A18-46E3-80E2-626D728D68DA}"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35" name="Rectangle 2">
            <a:extLst>
              <a:ext uri="{FF2B5EF4-FFF2-40B4-BE49-F238E27FC236}">
                <a16:creationId xmlns:a16="http://schemas.microsoft.com/office/drawing/2014/main" id="{52BE0171-4A06-4FCA-B0FF-B85CFD550F47}"/>
              </a:ext>
            </a:extLst>
          </p:cNvPr>
          <p:cNvSpPr>
            <a:spLocks noGrp="1" noRot="1" noChangeAspect="1" noChangeArrowheads="1" noTextEdit="1"/>
          </p:cNvSpPr>
          <p:nvPr>
            <p:ph type="sldImg"/>
          </p:nvPr>
        </p:nvSpPr>
        <p:spPr>
          <a:xfrm>
            <a:off x="381000" y="685800"/>
            <a:ext cx="6096000" cy="3429000"/>
          </a:xfrm>
          <a:ln/>
        </p:spPr>
      </p:sp>
      <p:sp>
        <p:nvSpPr>
          <p:cNvPr id="18436" name="Rectangle 3">
            <a:extLst>
              <a:ext uri="{FF2B5EF4-FFF2-40B4-BE49-F238E27FC236}">
                <a16:creationId xmlns:a16="http://schemas.microsoft.com/office/drawing/2014/main" id="{FBE3B7C4-578B-4C16-A400-B3B6166A6C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30403AEE-2B9F-47F8-84F1-4E056F5653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DD4699E-7C5B-458A-AE9F-6E39AE32F965}"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483" name="Rectangle 2">
            <a:extLst>
              <a:ext uri="{FF2B5EF4-FFF2-40B4-BE49-F238E27FC236}">
                <a16:creationId xmlns:a16="http://schemas.microsoft.com/office/drawing/2014/main" id="{48AFCBC9-5DA5-4F51-97A1-B215A2DBB4D6}"/>
              </a:ext>
            </a:extLst>
          </p:cNvPr>
          <p:cNvSpPr>
            <a:spLocks noGrp="1" noRot="1" noChangeAspect="1" noChangeArrowheads="1" noTextEdit="1"/>
          </p:cNvSpPr>
          <p:nvPr>
            <p:ph type="sldImg"/>
          </p:nvPr>
        </p:nvSpPr>
        <p:spPr>
          <a:xfrm>
            <a:off x="381000" y="685800"/>
            <a:ext cx="6096000" cy="3429000"/>
          </a:xfrm>
          <a:ln/>
        </p:spPr>
      </p:sp>
      <p:sp>
        <p:nvSpPr>
          <p:cNvPr id="20484" name="Rectangle 3">
            <a:extLst>
              <a:ext uri="{FF2B5EF4-FFF2-40B4-BE49-F238E27FC236}">
                <a16:creationId xmlns:a16="http://schemas.microsoft.com/office/drawing/2014/main" id="{3FA0741C-6E3F-4CFB-B1C4-08894E1873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C3ADA543-AEB5-44A8-83E1-8221A6F03F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92A5AF-DBAE-4EB0-81F2-2C6314B87353}"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31" name="Rectangle 2">
            <a:extLst>
              <a:ext uri="{FF2B5EF4-FFF2-40B4-BE49-F238E27FC236}">
                <a16:creationId xmlns:a16="http://schemas.microsoft.com/office/drawing/2014/main" id="{858970D7-3D92-4ED1-84A1-FA30E800D80D}"/>
              </a:ext>
            </a:extLst>
          </p:cNvPr>
          <p:cNvSpPr>
            <a:spLocks noGrp="1" noRot="1" noChangeAspect="1" noChangeArrowheads="1" noTextEdit="1"/>
          </p:cNvSpPr>
          <p:nvPr>
            <p:ph type="sldImg"/>
          </p:nvPr>
        </p:nvSpPr>
        <p:spPr>
          <a:xfrm>
            <a:off x="381000" y="685800"/>
            <a:ext cx="6096000" cy="3429000"/>
          </a:xfrm>
          <a:ln/>
        </p:spPr>
      </p:sp>
      <p:sp>
        <p:nvSpPr>
          <p:cNvPr id="22532" name="Rectangle 3">
            <a:extLst>
              <a:ext uri="{FF2B5EF4-FFF2-40B4-BE49-F238E27FC236}">
                <a16:creationId xmlns:a16="http://schemas.microsoft.com/office/drawing/2014/main" id="{FCAF6AC2-B4C0-4DF8-9218-58F548870A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E6F6C46-E8F2-4E6C-A54D-9824A15160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FAC2DE-64B8-4185-8172-4DA6010F93D1}"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79" name="Rectangle 2">
            <a:extLst>
              <a:ext uri="{FF2B5EF4-FFF2-40B4-BE49-F238E27FC236}">
                <a16:creationId xmlns:a16="http://schemas.microsoft.com/office/drawing/2014/main" id="{1FDA4D2A-CC41-4341-8BDC-2E5AA0D289CD}"/>
              </a:ext>
            </a:extLst>
          </p:cNvPr>
          <p:cNvSpPr>
            <a:spLocks noGrp="1" noRot="1" noChangeAspect="1" noChangeArrowheads="1" noTextEdit="1"/>
          </p:cNvSpPr>
          <p:nvPr>
            <p:ph type="sldImg"/>
          </p:nvPr>
        </p:nvSpPr>
        <p:spPr>
          <a:xfrm>
            <a:off x="381000" y="685800"/>
            <a:ext cx="6096000" cy="3429000"/>
          </a:xfrm>
          <a:ln/>
        </p:spPr>
      </p:sp>
      <p:sp>
        <p:nvSpPr>
          <p:cNvPr id="24580" name="Rectangle 3">
            <a:extLst>
              <a:ext uri="{FF2B5EF4-FFF2-40B4-BE49-F238E27FC236}">
                <a16:creationId xmlns:a16="http://schemas.microsoft.com/office/drawing/2014/main" id="{1B635169-C468-4CD7-9D5B-26E052EAF3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7B45A0E8-61E6-47DE-ADB9-7D1E5831C4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7ADB35-3EA0-4D3D-8991-BD2952AFF0CC}"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627" name="Rectangle 2">
            <a:extLst>
              <a:ext uri="{FF2B5EF4-FFF2-40B4-BE49-F238E27FC236}">
                <a16:creationId xmlns:a16="http://schemas.microsoft.com/office/drawing/2014/main" id="{3AC25A77-7EFB-4D2F-80A4-A4525895E0E5}"/>
              </a:ext>
            </a:extLst>
          </p:cNvPr>
          <p:cNvSpPr>
            <a:spLocks noGrp="1" noRot="1" noChangeAspect="1" noChangeArrowheads="1" noTextEdit="1"/>
          </p:cNvSpPr>
          <p:nvPr>
            <p:ph type="sldImg"/>
          </p:nvPr>
        </p:nvSpPr>
        <p:spPr>
          <a:xfrm>
            <a:off x="381000" y="685800"/>
            <a:ext cx="6096000" cy="3429000"/>
          </a:xfrm>
          <a:ln/>
        </p:spPr>
      </p:sp>
      <p:sp>
        <p:nvSpPr>
          <p:cNvPr id="26628" name="Rectangle 3">
            <a:extLst>
              <a:ext uri="{FF2B5EF4-FFF2-40B4-BE49-F238E27FC236}">
                <a16:creationId xmlns:a16="http://schemas.microsoft.com/office/drawing/2014/main" id="{43D71587-7BAF-4CE1-8E29-837964B33C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CA"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0FC6CCB-6719-4975-A727-A5FD57F9F342}" type="slidenum">
              <a:rPr lang="en-US" altLang="en-US" smtClean="0"/>
              <a:pPr/>
              <a:t>14</a:t>
            </a:fld>
            <a:endParaRPr lang="en-US" altLang="en-US"/>
          </a:p>
        </p:txBody>
      </p:sp>
      <p:sp>
        <p:nvSpPr>
          <p:cNvPr id="75779" name="Rectangle 2"/>
          <p:cNvSpPr>
            <a:spLocks noGrp="1" noRot="1" noChangeAspect="1" noChangeArrowheads="1" noTextEdit="1"/>
          </p:cNvSpPr>
          <p:nvPr>
            <p:ph type="sldImg"/>
          </p:nvPr>
        </p:nvSpPr>
        <p:spPr>
          <a:xfrm>
            <a:off x="381000" y="685800"/>
            <a:ext cx="6096000" cy="3429000"/>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2D21C1-C6C9-44EB-8496-E5D0D70C1652}" type="slidenum">
              <a:rPr lang="en-US" altLang="en-US" smtClean="0"/>
              <a:pPr/>
              <a:t>15</a:t>
            </a:fld>
            <a:endParaRPr lang="en-US" altLang="en-US"/>
          </a:p>
        </p:txBody>
      </p:sp>
      <p:sp>
        <p:nvSpPr>
          <p:cNvPr id="77827" name="Rectangle 2"/>
          <p:cNvSpPr>
            <a:spLocks noGrp="1" noRot="1" noChangeAspect="1" noChangeArrowheads="1" noTextEdit="1"/>
          </p:cNvSpPr>
          <p:nvPr>
            <p:ph type="sldImg"/>
          </p:nvPr>
        </p:nvSpPr>
        <p:spPr>
          <a:xfrm>
            <a:off x="381000" y="685800"/>
            <a:ext cx="6096000" cy="342900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
            <a:ext cx="12192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8" name="Freeform 6"/>
            <p:cNvSpPr>
              <a:spLocks/>
            </p:cNvSpPr>
            <p:nvPr/>
          </p:nvSpPr>
          <p:spPr bwMode="hidden">
            <a:xfrm>
              <a:off x="4038" y="3577"/>
              <a:ext cx="1720" cy="65"/>
            </a:xfrm>
            <a:custGeom>
              <a:avLst/>
              <a:gdLst>
                <a:gd name="T0" fmla="*/ 1666 w 1722"/>
                <a:gd name="T1" fmla="*/ 38 h 66"/>
                <a:gd name="T2" fmla="*/ 1666 w 1722"/>
                <a:gd name="T3" fmla="*/ 33 h 66"/>
                <a:gd name="T4" fmla="*/ 0 w 1722"/>
                <a:gd name="T5" fmla="*/ 0 h 66"/>
                <a:gd name="T6" fmla="*/ 0 w 1722"/>
                <a:gd name="T7" fmla="*/ 33 h 66"/>
                <a:gd name="T8" fmla="*/ 1666 w 1722"/>
                <a:gd name="T9" fmla="*/ 38 h 66"/>
                <a:gd name="T10" fmla="*/ 1666 w 1722"/>
                <a:gd name="T11" fmla="*/ 38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latin typeface="Arial" charset="0"/>
              </a:endParaRPr>
            </a:p>
          </p:txBody>
        </p:sp>
        <p:sp>
          <p:nvSpPr>
            <p:cNvPr id="10" name="Freeform 8"/>
            <p:cNvSpPr>
              <a:spLocks/>
            </p:cNvSpPr>
            <p:nvPr/>
          </p:nvSpPr>
          <p:spPr bwMode="hidden">
            <a:xfrm>
              <a:off x="4784" y="3702"/>
              <a:ext cx="974" cy="101"/>
            </a:xfrm>
            <a:custGeom>
              <a:avLst/>
              <a:gdLst>
                <a:gd name="T0" fmla="*/ 947 w 975"/>
                <a:gd name="T1" fmla="*/ 48 h 101"/>
                <a:gd name="T2" fmla="*/ 947 w 975"/>
                <a:gd name="T3" fmla="*/ 0 h 101"/>
                <a:gd name="T4" fmla="*/ 0 w 975"/>
                <a:gd name="T5" fmla="*/ 24 h 101"/>
                <a:gd name="T6" fmla="*/ 0 w 975"/>
                <a:gd name="T7" fmla="*/ 101 h 101"/>
                <a:gd name="T8" fmla="*/ 947 w 975"/>
                <a:gd name="T9" fmla="*/ 48 h 101"/>
                <a:gd name="T10" fmla="*/ 947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1" name="Freeform 9"/>
            <p:cNvSpPr>
              <a:spLocks/>
            </p:cNvSpPr>
            <p:nvPr/>
          </p:nvSpPr>
          <p:spPr bwMode="hidden">
            <a:xfrm>
              <a:off x="3619" y="3815"/>
              <a:ext cx="2139" cy="198"/>
            </a:xfrm>
            <a:custGeom>
              <a:avLst/>
              <a:gdLst>
                <a:gd name="T0" fmla="*/ 2085 w 2141"/>
                <a:gd name="T1" fmla="*/ 0 h 198"/>
                <a:gd name="T2" fmla="*/ 0 w 2141"/>
                <a:gd name="T3" fmla="*/ 156 h 198"/>
                <a:gd name="T4" fmla="*/ 0 w 2141"/>
                <a:gd name="T5" fmla="*/ 198 h 198"/>
                <a:gd name="T6" fmla="*/ 2085 w 2141"/>
                <a:gd name="T7" fmla="*/ 0 h 198"/>
                <a:gd name="T8" fmla="*/ 208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13" name="Freeform 11"/>
            <p:cNvSpPr>
              <a:spLocks/>
            </p:cNvSpPr>
            <p:nvPr/>
          </p:nvSpPr>
          <p:spPr bwMode="hidden">
            <a:xfrm>
              <a:off x="2097" y="4043"/>
              <a:ext cx="2514" cy="276"/>
            </a:xfrm>
            <a:custGeom>
              <a:avLst/>
              <a:gdLst>
                <a:gd name="T0" fmla="*/ 2098 w 2517"/>
                <a:gd name="T1" fmla="*/ 276 h 276"/>
                <a:gd name="T2" fmla="*/ 2433 w 2517"/>
                <a:gd name="T3" fmla="*/ 204 h 276"/>
                <a:gd name="T4" fmla="*/ 2176 w 2517"/>
                <a:gd name="T5" fmla="*/ 0 h 276"/>
                <a:gd name="T6" fmla="*/ 0 w 2517"/>
                <a:gd name="T7" fmla="*/ 276 h 276"/>
                <a:gd name="T8" fmla="*/ 2098 w 2517"/>
                <a:gd name="T9" fmla="*/ 276 h 276"/>
                <a:gd name="T10" fmla="*/ 2098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latin typeface="Arial" charset="0"/>
              </a:endParaRPr>
            </a:p>
          </p:txBody>
        </p:sp>
        <p:sp>
          <p:nvSpPr>
            <p:cNvPr id="15" name="Freeform 13"/>
            <p:cNvSpPr>
              <a:spLocks/>
            </p:cNvSpPr>
            <p:nvPr/>
          </p:nvSpPr>
          <p:spPr bwMode="hidden">
            <a:xfrm>
              <a:off x="5030" y="3151"/>
              <a:ext cx="728" cy="240"/>
            </a:xfrm>
            <a:custGeom>
              <a:avLst/>
              <a:gdLst>
                <a:gd name="T0" fmla="*/ 701 w 729"/>
                <a:gd name="T1" fmla="*/ 240 h 240"/>
                <a:gd name="T2" fmla="*/ 0 w 729"/>
                <a:gd name="T3" fmla="*/ 0 h 240"/>
                <a:gd name="T4" fmla="*/ 0 w 729"/>
                <a:gd name="T5" fmla="*/ 6 h 240"/>
                <a:gd name="T6" fmla="*/ 701 w 729"/>
                <a:gd name="T7" fmla="*/ 240 h 240"/>
                <a:gd name="T8" fmla="*/ 701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17" name="Freeform 15"/>
            <p:cNvSpPr>
              <a:spLocks/>
            </p:cNvSpPr>
            <p:nvPr/>
          </p:nvSpPr>
          <p:spPr bwMode="hidden">
            <a:xfrm>
              <a:off x="5030" y="3049"/>
              <a:ext cx="728" cy="318"/>
            </a:xfrm>
            <a:custGeom>
              <a:avLst/>
              <a:gdLst>
                <a:gd name="T0" fmla="*/ 701 w 729"/>
                <a:gd name="T1" fmla="*/ 318 h 318"/>
                <a:gd name="T2" fmla="*/ 701 w 729"/>
                <a:gd name="T3" fmla="*/ 312 h 318"/>
                <a:gd name="T4" fmla="*/ 0 w 729"/>
                <a:gd name="T5" fmla="*/ 0 h 318"/>
                <a:gd name="T6" fmla="*/ 0 w 729"/>
                <a:gd name="T7" fmla="*/ 54 h 318"/>
                <a:gd name="T8" fmla="*/ 701 w 729"/>
                <a:gd name="T9" fmla="*/ 318 h 318"/>
                <a:gd name="T10" fmla="*/ 701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latin typeface="Arial" charset="0"/>
              </a:endParaRPr>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latin typeface="Arial" charset="0"/>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latin typeface="Arial" charset="0"/>
              </a:endParaRPr>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30" name="Freeform 28"/>
            <p:cNvSpPr>
              <a:spLocks/>
            </p:cNvSpPr>
            <p:nvPr/>
          </p:nvSpPr>
          <p:spPr bwMode="hidden">
            <a:xfrm>
              <a:off x="5698" y="653"/>
              <a:ext cx="60" cy="311"/>
            </a:xfrm>
            <a:custGeom>
              <a:avLst/>
              <a:gdLst>
                <a:gd name="T0" fmla="*/ 0 w 60"/>
                <a:gd name="T1" fmla="*/ 144 h 312"/>
                <a:gd name="T2" fmla="*/ 60 w 60"/>
                <a:gd name="T3" fmla="*/ 284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latin typeface="Arial" charset="0"/>
                </a:endParaRPr>
              </a:p>
            </p:txBody>
          </p:sp>
        </p:grpSp>
      </p:grpSp>
      <p:sp>
        <p:nvSpPr>
          <p:cNvPr id="5162" name="Rectangle 42"/>
          <p:cNvSpPr>
            <a:spLocks noGrp="1" noChangeArrowheads="1"/>
          </p:cNvSpPr>
          <p:nvPr>
            <p:ph type="ctrTitle" sz="quarter"/>
          </p:nvPr>
        </p:nvSpPr>
        <p:spPr>
          <a:xfrm>
            <a:off x="609600" y="1600200"/>
            <a:ext cx="10972800" cy="1828800"/>
          </a:xfrm>
        </p:spPr>
        <p:txBody>
          <a:bodyPr/>
          <a:lstStyle>
            <a:lvl1pPr>
              <a:defRPr sz="4800"/>
            </a:lvl1pPr>
          </a:lstStyle>
          <a:p>
            <a:r>
              <a:rPr lang="en-US"/>
              <a:t>Click to edit Master title style</a:t>
            </a:r>
          </a:p>
        </p:txBody>
      </p:sp>
      <p:sp>
        <p:nvSpPr>
          <p:cNvPr id="5163" name="Rectangle 4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6458C5B5-5419-4C63-B8AD-36D5B3818FBB}" type="slidenum">
              <a:rPr lang="en-US"/>
              <a:pPr>
                <a:defRPr/>
              </a:pPr>
              <a:t>‹#›</a:t>
            </a:fld>
            <a:endParaRPr lang="en-US"/>
          </a:p>
        </p:txBody>
      </p:sp>
    </p:spTree>
    <p:extLst>
      <p:ext uri="{BB962C8B-B14F-4D97-AF65-F5344CB8AC3E}">
        <p14:creationId xmlns:p14="http://schemas.microsoft.com/office/powerpoint/2010/main" val="2241119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59D2FE1B-50EC-410B-83C5-CD4BEF3271FD}" type="slidenum">
              <a:rPr lang="en-US"/>
              <a:pPr>
                <a:defRPr/>
              </a:pPr>
              <a:t>‹#›</a:t>
            </a:fld>
            <a:endParaRPr lang="en-US"/>
          </a:p>
        </p:txBody>
      </p:sp>
    </p:spTree>
    <p:extLst>
      <p:ext uri="{BB962C8B-B14F-4D97-AF65-F5344CB8AC3E}">
        <p14:creationId xmlns:p14="http://schemas.microsoft.com/office/powerpoint/2010/main" val="1730600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0E82E895-57EC-46AC-932C-6C91D49A38CA}" type="slidenum">
              <a:rPr lang="en-US"/>
              <a:pPr>
                <a:defRPr/>
              </a:pPr>
              <a:t>‹#›</a:t>
            </a:fld>
            <a:endParaRPr lang="en-US"/>
          </a:p>
        </p:txBody>
      </p:sp>
    </p:spTree>
    <p:extLst>
      <p:ext uri="{BB962C8B-B14F-4D97-AF65-F5344CB8AC3E}">
        <p14:creationId xmlns:p14="http://schemas.microsoft.com/office/powerpoint/2010/main" val="4105701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10972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41763"/>
            <a:ext cx="10972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CEAB59D3-2F24-40C1-9381-F8C211CE7AAF}" type="slidenum">
              <a:rPr lang="en-US"/>
              <a:pPr>
                <a:defRPr/>
              </a:pPr>
              <a:t>‹#›</a:t>
            </a:fld>
            <a:endParaRPr lang="en-US"/>
          </a:p>
        </p:txBody>
      </p:sp>
    </p:spTree>
    <p:extLst>
      <p:ext uri="{BB962C8B-B14F-4D97-AF65-F5344CB8AC3E}">
        <p14:creationId xmlns:p14="http://schemas.microsoft.com/office/powerpoint/2010/main" val="793807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78EFC5B7-842A-42C5-A930-3328A71ECE42}" type="slidenum">
              <a:rPr lang="en-US"/>
              <a:pPr>
                <a:defRPr/>
              </a:pPr>
              <a:t>‹#›</a:t>
            </a:fld>
            <a:endParaRPr lang="en-US"/>
          </a:p>
        </p:txBody>
      </p:sp>
    </p:spTree>
    <p:extLst>
      <p:ext uri="{BB962C8B-B14F-4D97-AF65-F5344CB8AC3E}">
        <p14:creationId xmlns:p14="http://schemas.microsoft.com/office/powerpoint/2010/main" val="2676287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4"/>
          <p:cNvSpPr>
            <a:spLocks noGrp="1" noChangeArrowheads="1"/>
          </p:cNvSpPr>
          <p:nvPr>
            <p:ph type="dt" sz="half" idx="10"/>
          </p:nvPr>
        </p:nvSpPr>
        <p:spPr>
          <a:ln/>
        </p:spPr>
        <p:txBody>
          <a:bodyPr/>
          <a:lstStyle>
            <a:lvl1pPr>
              <a:defRPr/>
            </a:lvl1pPr>
          </a:lstStyle>
          <a:p>
            <a:pPr>
              <a:defRPr/>
            </a:pPr>
            <a:endParaRPr lang="en-US"/>
          </a:p>
        </p:txBody>
      </p:sp>
      <p:sp>
        <p:nvSpPr>
          <p:cNvPr id="7" name="Rectangle 45"/>
          <p:cNvSpPr>
            <a:spLocks noGrp="1" noChangeArrowheads="1"/>
          </p:cNvSpPr>
          <p:nvPr>
            <p:ph type="ftr" sz="quarter" idx="11"/>
          </p:nvPr>
        </p:nvSpPr>
        <p:spPr>
          <a:ln/>
        </p:spPr>
        <p:txBody>
          <a:bodyPr/>
          <a:lstStyle>
            <a:lvl1pPr>
              <a:defRPr/>
            </a:lvl1pPr>
          </a:lstStyle>
          <a:p>
            <a:pPr>
              <a:defRPr/>
            </a:pPr>
            <a:endParaRPr lang="en-US"/>
          </a:p>
        </p:txBody>
      </p:sp>
      <p:sp>
        <p:nvSpPr>
          <p:cNvPr id="8" name="Rectangle 46"/>
          <p:cNvSpPr>
            <a:spLocks noGrp="1" noChangeArrowheads="1"/>
          </p:cNvSpPr>
          <p:nvPr>
            <p:ph type="sldNum" sz="quarter" idx="12"/>
          </p:nvPr>
        </p:nvSpPr>
        <p:spPr>
          <a:ln/>
        </p:spPr>
        <p:txBody>
          <a:bodyPr/>
          <a:lstStyle>
            <a:lvl1pPr>
              <a:defRPr/>
            </a:lvl1pPr>
          </a:lstStyle>
          <a:p>
            <a:pPr>
              <a:defRPr/>
            </a:pPr>
            <a:fld id="{CB38BFA3-DD39-455C-8421-E186D9DBE1E2}" type="slidenum">
              <a:rPr lang="en-US"/>
              <a:pPr>
                <a:defRPr/>
              </a:pPr>
              <a:t>‹#›</a:t>
            </a:fld>
            <a:endParaRPr lang="en-US"/>
          </a:p>
        </p:txBody>
      </p:sp>
    </p:spTree>
    <p:extLst>
      <p:ext uri="{BB962C8B-B14F-4D97-AF65-F5344CB8AC3E}">
        <p14:creationId xmlns:p14="http://schemas.microsoft.com/office/powerpoint/2010/main" val="3161613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C14EBE00-71DF-40AB-B8C4-EBB775AB1490}" type="slidenum">
              <a:rPr lang="en-US"/>
              <a:pPr>
                <a:defRPr/>
              </a:pPr>
              <a:t>‹#›</a:t>
            </a:fld>
            <a:endParaRPr lang="en-US"/>
          </a:p>
        </p:txBody>
      </p:sp>
    </p:spTree>
    <p:extLst>
      <p:ext uri="{BB962C8B-B14F-4D97-AF65-F5344CB8AC3E}">
        <p14:creationId xmlns:p14="http://schemas.microsoft.com/office/powerpoint/2010/main" val="4106540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65D3C4AD-69BA-41FA-8F9F-97191C5CF59E}" type="slidenum">
              <a:rPr lang="en-US"/>
              <a:pPr>
                <a:defRPr/>
              </a:pPr>
              <a:t>‹#›</a:t>
            </a:fld>
            <a:endParaRPr lang="en-US"/>
          </a:p>
        </p:txBody>
      </p:sp>
    </p:spTree>
    <p:extLst>
      <p:ext uri="{BB962C8B-B14F-4D97-AF65-F5344CB8AC3E}">
        <p14:creationId xmlns:p14="http://schemas.microsoft.com/office/powerpoint/2010/main" val="668271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71A59AD9-1D42-4F78-AF3E-ECBD7A1B50A4}" type="slidenum">
              <a:rPr lang="en-US"/>
              <a:pPr>
                <a:defRPr/>
              </a:pPr>
              <a:t>‹#›</a:t>
            </a:fld>
            <a:endParaRPr lang="en-US"/>
          </a:p>
        </p:txBody>
      </p:sp>
    </p:spTree>
    <p:extLst>
      <p:ext uri="{BB962C8B-B14F-4D97-AF65-F5344CB8AC3E}">
        <p14:creationId xmlns:p14="http://schemas.microsoft.com/office/powerpoint/2010/main" val="4010228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1959A924-B8D3-44EE-95A9-E7B9528062B2}" type="slidenum">
              <a:rPr lang="en-US"/>
              <a:pPr>
                <a:defRPr/>
              </a:pPr>
              <a:t>‹#›</a:t>
            </a:fld>
            <a:endParaRPr lang="en-US"/>
          </a:p>
        </p:txBody>
      </p:sp>
    </p:spTree>
    <p:extLst>
      <p:ext uri="{BB962C8B-B14F-4D97-AF65-F5344CB8AC3E}">
        <p14:creationId xmlns:p14="http://schemas.microsoft.com/office/powerpoint/2010/main" val="1034264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328427D0-27CE-4FB7-B592-01D3976A60E8}" type="slidenum">
              <a:rPr lang="en-US"/>
              <a:pPr>
                <a:defRPr/>
              </a:pPr>
              <a:t>‹#›</a:t>
            </a:fld>
            <a:endParaRPr lang="en-US"/>
          </a:p>
        </p:txBody>
      </p:sp>
    </p:spTree>
    <p:extLst>
      <p:ext uri="{BB962C8B-B14F-4D97-AF65-F5344CB8AC3E}">
        <p14:creationId xmlns:p14="http://schemas.microsoft.com/office/powerpoint/2010/main" val="930330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2B58E60B-D35A-404A-9DA2-2F1CEF9334B5}" type="slidenum">
              <a:rPr lang="en-US"/>
              <a:pPr>
                <a:defRPr/>
              </a:pPr>
              <a:t>‹#›</a:t>
            </a:fld>
            <a:endParaRPr lang="en-US"/>
          </a:p>
        </p:txBody>
      </p:sp>
    </p:spTree>
    <p:extLst>
      <p:ext uri="{BB962C8B-B14F-4D97-AF65-F5344CB8AC3E}">
        <p14:creationId xmlns:p14="http://schemas.microsoft.com/office/powerpoint/2010/main" val="3112348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D1980091-82CE-4773-BD04-DDDC6A76FDCE}" type="slidenum">
              <a:rPr lang="en-US"/>
              <a:pPr>
                <a:defRPr/>
              </a:pPr>
              <a:t>‹#›</a:t>
            </a:fld>
            <a:endParaRPr lang="en-US"/>
          </a:p>
        </p:txBody>
      </p:sp>
    </p:spTree>
    <p:extLst>
      <p:ext uri="{BB962C8B-B14F-4D97-AF65-F5344CB8AC3E}">
        <p14:creationId xmlns:p14="http://schemas.microsoft.com/office/powerpoint/2010/main" val="2856929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931910B0-F9B7-4CDF-9E88-2DE608730BD7}" type="slidenum">
              <a:rPr lang="en-US"/>
              <a:pPr>
                <a:defRPr/>
              </a:pPr>
              <a:t>‹#›</a:t>
            </a:fld>
            <a:endParaRPr lang="en-US"/>
          </a:p>
        </p:txBody>
      </p:sp>
    </p:spTree>
    <p:extLst>
      <p:ext uri="{BB962C8B-B14F-4D97-AF65-F5344CB8AC3E}">
        <p14:creationId xmlns:p14="http://schemas.microsoft.com/office/powerpoint/2010/main" val="3646573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2192000" cy="6856413"/>
            <a:chOff x="0" y="0"/>
            <a:chExt cx="5760" cy="4319"/>
          </a:xfrm>
        </p:grpSpPr>
        <p:sp>
          <p:nvSpPr>
            <p:cNvPr id="409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410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0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1035" name="Freeform 6"/>
            <p:cNvSpPr>
              <a:spLocks/>
            </p:cNvSpPr>
            <p:nvPr/>
          </p:nvSpPr>
          <p:spPr bwMode="hidden">
            <a:xfrm>
              <a:off x="4038" y="3577"/>
              <a:ext cx="1720" cy="65"/>
            </a:xfrm>
            <a:custGeom>
              <a:avLst/>
              <a:gdLst>
                <a:gd name="T0" fmla="*/ 1666 w 1722"/>
                <a:gd name="T1" fmla="*/ 38 h 66"/>
                <a:gd name="T2" fmla="*/ 1666 w 1722"/>
                <a:gd name="T3" fmla="*/ 33 h 66"/>
                <a:gd name="T4" fmla="*/ 0 w 1722"/>
                <a:gd name="T5" fmla="*/ 0 h 66"/>
                <a:gd name="T6" fmla="*/ 0 w 1722"/>
                <a:gd name="T7" fmla="*/ 33 h 66"/>
                <a:gd name="T8" fmla="*/ 1666 w 1722"/>
                <a:gd name="T9" fmla="*/ 38 h 66"/>
                <a:gd name="T10" fmla="*/ 1666 w 1722"/>
                <a:gd name="T11" fmla="*/ 38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0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latin typeface="Arial" charset="0"/>
              </a:endParaRPr>
            </a:p>
          </p:txBody>
        </p:sp>
        <p:sp>
          <p:nvSpPr>
            <p:cNvPr id="1037" name="Freeform 8"/>
            <p:cNvSpPr>
              <a:spLocks/>
            </p:cNvSpPr>
            <p:nvPr/>
          </p:nvSpPr>
          <p:spPr bwMode="hidden">
            <a:xfrm>
              <a:off x="4784" y="3702"/>
              <a:ext cx="974" cy="101"/>
            </a:xfrm>
            <a:custGeom>
              <a:avLst/>
              <a:gdLst>
                <a:gd name="T0" fmla="*/ 947 w 975"/>
                <a:gd name="T1" fmla="*/ 48 h 101"/>
                <a:gd name="T2" fmla="*/ 947 w 975"/>
                <a:gd name="T3" fmla="*/ 0 h 101"/>
                <a:gd name="T4" fmla="*/ 0 w 975"/>
                <a:gd name="T5" fmla="*/ 24 h 101"/>
                <a:gd name="T6" fmla="*/ 0 w 975"/>
                <a:gd name="T7" fmla="*/ 101 h 101"/>
                <a:gd name="T8" fmla="*/ 947 w 975"/>
                <a:gd name="T9" fmla="*/ 48 h 101"/>
                <a:gd name="T10" fmla="*/ 947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38" name="Freeform 9"/>
            <p:cNvSpPr>
              <a:spLocks/>
            </p:cNvSpPr>
            <p:nvPr/>
          </p:nvSpPr>
          <p:spPr bwMode="hidden">
            <a:xfrm>
              <a:off x="3619" y="3815"/>
              <a:ext cx="2139" cy="198"/>
            </a:xfrm>
            <a:custGeom>
              <a:avLst/>
              <a:gdLst>
                <a:gd name="T0" fmla="*/ 2085 w 2141"/>
                <a:gd name="T1" fmla="*/ 0 h 198"/>
                <a:gd name="T2" fmla="*/ 0 w 2141"/>
                <a:gd name="T3" fmla="*/ 156 h 198"/>
                <a:gd name="T4" fmla="*/ 0 w 2141"/>
                <a:gd name="T5" fmla="*/ 198 h 198"/>
                <a:gd name="T6" fmla="*/ 2085 w 2141"/>
                <a:gd name="T7" fmla="*/ 0 h 198"/>
                <a:gd name="T8" fmla="*/ 208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0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1040" name="Freeform 11"/>
            <p:cNvSpPr>
              <a:spLocks/>
            </p:cNvSpPr>
            <p:nvPr/>
          </p:nvSpPr>
          <p:spPr bwMode="hidden">
            <a:xfrm>
              <a:off x="2097" y="4043"/>
              <a:ext cx="2514" cy="276"/>
            </a:xfrm>
            <a:custGeom>
              <a:avLst/>
              <a:gdLst>
                <a:gd name="T0" fmla="*/ 2098 w 2517"/>
                <a:gd name="T1" fmla="*/ 276 h 276"/>
                <a:gd name="T2" fmla="*/ 2433 w 2517"/>
                <a:gd name="T3" fmla="*/ 204 h 276"/>
                <a:gd name="T4" fmla="*/ 2176 w 2517"/>
                <a:gd name="T5" fmla="*/ 0 h 276"/>
                <a:gd name="T6" fmla="*/ 0 w 2517"/>
                <a:gd name="T7" fmla="*/ 276 h 276"/>
                <a:gd name="T8" fmla="*/ 2098 w 2517"/>
                <a:gd name="T9" fmla="*/ 276 h 276"/>
                <a:gd name="T10" fmla="*/ 2098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0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latin typeface="Arial" charset="0"/>
              </a:endParaRPr>
            </a:p>
          </p:txBody>
        </p:sp>
        <p:sp>
          <p:nvSpPr>
            <p:cNvPr id="1042" name="Freeform 13"/>
            <p:cNvSpPr>
              <a:spLocks/>
            </p:cNvSpPr>
            <p:nvPr/>
          </p:nvSpPr>
          <p:spPr bwMode="hidden">
            <a:xfrm>
              <a:off x="5030" y="3151"/>
              <a:ext cx="728" cy="240"/>
            </a:xfrm>
            <a:custGeom>
              <a:avLst/>
              <a:gdLst>
                <a:gd name="T0" fmla="*/ 701 w 729"/>
                <a:gd name="T1" fmla="*/ 240 h 240"/>
                <a:gd name="T2" fmla="*/ 0 w 729"/>
                <a:gd name="T3" fmla="*/ 0 h 240"/>
                <a:gd name="T4" fmla="*/ 0 w 729"/>
                <a:gd name="T5" fmla="*/ 6 h 240"/>
                <a:gd name="T6" fmla="*/ 701 w 729"/>
                <a:gd name="T7" fmla="*/ 240 h 240"/>
                <a:gd name="T8" fmla="*/ 701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1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1044" name="Freeform 15"/>
            <p:cNvSpPr>
              <a:spLocks/>
            </p:cNvSpPr>
            <p:nvPr/>
          </p:nvSpPr>
          <p:spPr bwMode="hidden">
            <a:xfrm>
              <a:off x="5030" y="3049"/>
              <a:ext cx="728" cy="318"/>
            </a:xfrm>
            <a:custGeom>
              <a:avLst/>
              <a:gdLst>
                <a:gd name="T0" fmla="*/ 701 w 729"/>
                <a:gd name="T1" fmla="*/ 318 h 318"/>
                <a:gd name="T2" fmla="*/ 701 w 729"/>
                <a:gd name="T3" fmla="*/ 312 h 318"/>
                <a:gd name="T4" fmla="*/ 0 w 729"/>
                <a:gd name="T5" fmla="*/ 0 h 318"/>
                <a:gd name="T6" fmla="*/ 0 w 729"/>
                <a:gd name="T7" fmla="*/ 54 h 318"/>
                <a:gd name="T8" fmla="*/ 701 w 729"/>
                <a:gd name="T9" fmla="*/ 318 h 318"/>
                <a:gd name="T10" fmla="*/ 701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1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latin typeface="Arial" charset="0"/>
              </a:endParaRPr>
            </a:p>
          </p:txBody>
        </p:sp>
        <p:sp>
          <p:nvSpPr>
            <p:cNvPr id="411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1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latin typeface="Arial" charset="0"/>
              </a:endParaRPr>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1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1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1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latin typeface="Arial" charset="0"/>
              </a:endParaRPr>
            </a:p>
          </p:txBody>
        </p:sp>
        <p:sp>
          <p:nvSpPr>
            <p:cNvPr id="412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latin typeface="Arial" charset="0"/>
              </a:endParaRPr>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2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412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1057" name="Freeform 28"/>
            <p:cNvSpPr>
              <a:spLocks/>
            </p:cNvSpPr>
            <p:nvPr/>
          </p:nvSpPr>
          <p:spPr bwMode="hidden">
            <a:xfrm>
              <a:off x="5698" y="653"/>
              <a:ext cx="60" cy="311"/>
            </a:xfrm>
            <a:custGeom>
              <a:avLst/>
              <a:gdLst>
                <a:gd name="T0" fmla="*/ 0 w 60"/>
                <a:gd name="T1" fmla="*/ 144 h 312"/>
                <a:gd name="T2" fmla="*/ 60 w 60"/>
                <a:gd name="T3" fmla="*/ 284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2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412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2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412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3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3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ndParaRPr>
            </a:p>
          </p:txBody>
        </p:sp>
        <p:sp>
          <p:nvSpPr>
            <p:cNvPr id="413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3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413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latin typeface="Arial" charset="0"/>
              </a:endParaRPr>
            </a:p>
          </p:txBody>
        </p:sp>
        <p:grpSp>
          <p:nvGrpSpPr>
            <p:cNvPr id="1068" name="Group 39"/>
            <p:cNvGrpSpPr>
              <a:grpSpLocks/>
            </p:cNvGrpSpPr>
            <p:nvPr userDrawn="1"/>
          </p:nvGrpSpPr>
          <p:grpSpPr bwMode="auto">
            <a:xfrm>
              <a:off x="0" y="1632"/>
              <a:ext cx="5758" cy="1858"/>
              <a:chOff x="0" y="1632"/>
              <a:chExt cx="5758" cy="1858"/>
            </a:xfrm>
          </p:grpSpPr>
          <p:sp>
            <p:nvSpPr>
              <p:cNvPr id="413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ndParaRPr>
              </a:p>
            </p:txBody>
          </p:sp>
          <p:sp>
            <p:nvSpPr>
              <p:cNvPr id="413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latin typeface="Arial" charset="0"/>
                </a:endParaRPr>
              </a:p>
            </p:txBody>
          </p:sp>
        </p:grpSp>
      </p:grpSp>
      <p:sp>
        <p:nvSpPr>
          <p:cNvPr id="4138" name="Rectangle 42"/>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39" name="Rectangle 43"/>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40" name="Rectangle 44"/>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4141" name="Rectangle 4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4142" name="Rectangle 46"/>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42780D6C-EBEF-474E-AE01-568BACA4C80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392" r:id="rId1"/>
    <p:sldLayoutId id="2147484379" r:id="rId2"/>
    <p:sldLayoutId id="2147484380" r:id="rId3"/>
    <p:sldLayoutId id="2147484381" r:id="rId4"/>
    <p:sldLayoutId id="2147484382" r:id="rId5"/>
    <p:sldLayoutId id="2147484383" r:id="rId6"/>
    <p:sldLayoutId id="2147484384" r:id="rId7"/>
    <p:sldLayoutId id="2147484385" r:id="rId8"/>
    <p:sldLayoutId id="2147484386" r:id="rId9"/>
    <p:sldLayoutId id="2147484387" r:id="rId10"/>
    <p:sldLayoutId id="2147484388" r:id="rId11"/>
    <p:sldLayoutId id="2147484389" r:id="rId12"/>
    <p:sldLayoutId id="2147484390" r:id="rId13"/>
    <p:sldLayoutId id="2147484391" r:id="rId14"/>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6"/>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7"/>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8"/>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www.geography.ryerson.ca/wayne/papers/Examining%20Wildfire%20Spread%20Variables%20for%20Assessing%20Forest%20Burn%20Vulnerability.pdf" TargetMode="External"/><Relationship Id="rId2" Type="http://schemas.openxmlformats.org/officeDocument/2006/relationships/hyperlink" Target="http://www.geography.ryerson.ca/wayne/papers/Utilization%20of%20Landsat%20TM%20and%20Digital%20Elevation%20Data%20for%20the%20Delineation%20of%20Avalanche%20Slopes%20in%20Yoho%20National%20Park%20Canada.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ieeexplore.ieee.org/xpl/articleDetails.jsp?tp=&amp;arnumber=1245256&amp;contentType=Journals+&amp;+Magazines&amp;sortType=asc_p_Sequence&amp;filter=AND(p_IS_Number:27905)"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A9305-853A-4FDD-928F-944D1E734313}"/>
              </a:ext>
            </a:extLst>
          </p:cNvPr>
          <p:cNvSpPr>
            <a:spLocks noGrp="1"/>
          </p:cNvSpPr>
          <p:nvPr>
            <p:ph type="ctrTitle" sz="quarter"/>
          </p:nvPr>
        </p:nvSpPr>
        <p:spPr>
          <a:xfrm>
            <a:off x="2209800" y="76200"/>
            <a:ext cx="7772400" cy="5943600"/>
          </a:xfrm>
        </p:spPr>
        <p:txBody>
          <a:bodyPr/>
          <a:lstStyle/>
          <a:p>
            <a:pPr algn="just">
              <a:defRPr/>
            </a:pPr>
            <a:r>
              <a:rPr lang="en-US" sz="3600" dirty="0"/>
              <a:t>The copyright to this original work is held by Dr. Forsythe and students registered in course Geo542 can use this material for the purposes of this course but no other use is permitted, and there can be no sale or transfer or use of the work for any other purpose without explicit permission of Dr. Forsythe.</a:t>
            </a:r>
            <a:endParaRPr lang="en-CA"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7E53F-4326-476E-8584-09FEC7F61E0B}"/>
              </a:ext>
            </a:extLst>
          </p:cNvPr>
          <p:cNvSpPr>
            <a:spLocks noGrp="1"/>
          </p:cNvSpPr>
          <p:nvPr>
            <p:ph type="title"/>
          </p:nvPr>
        </p:nvSpPr>
        <p:spPr/>
        <p:txBody>
          <a:bodyPr/>
          <a:lstStyle/>
          <a:p>
            <a:r>
              <a:rPr lang="en-US" dirty="0"/>
              <a:t>VEGINDEX</a:t>
            </a:r>
          </a:p>
        </p:txBody>
      </p:sp>
      <p:sp>
        <p:nvSpPr>
          <p:cNvPr id="3" name="Text Placeholder 2">
            <a:extLst>
              <a:ext uri="{FF2B5EF4-FFF2-40B4-BE49-F238E27FC236}">
                <a16:creationId xmlns:a16="http://schemas.microsoft.com/office/drawing/2014/main" id="{5CD30CC6-C077-405D-AC21-01F5C0FC4F1B}"/>
              </a:ext>
            </a:extLst>
          </p:cNvPr>
          <p:cNvSpPr>
            <a:spLocks noGrp="1"/>
          </p:cNvSpPr>
          <p:nvPr>
            <p:ph type="body" sz="half" idx="1"/>
          </p:nvPr>
        </p:nvSpPr>
        <p:spPr>
          <a:xfrm>
            <a:off x="1981200" y="1600201"/>
            <a:ext cx="8686800" cy="685800"/>
          </a:xfrm>
        </p:spPr>
        <p:txBody>
          <a:bodyPr/>
          <a:lstStyle/>
          <a:p>
            <a:r>
              <a:rPr lang="en-US" dirty="0"/>
              <a:t>In the Algorithm Librarian</a:t>
            </a:r>
          </a:p>
        </p:txBody>
      </p:sp>
      <p:pic>
        <p:nvPicPr>
          <p:cNvPr id="1026" name="Picture 2" descr="C:\Users\forsythe\AppData\Local\Temp\SNAGHTML18be29d6.PNG">
            <a:extLst>
              <a:ext uri="{FF2B5EF4-FFF2-40B4-BE49-F238E27FC236}">
                <a16:creationId xmlns:a16="http://schemas.microsoft.com/office/drawing/2014/main" id="{8D5BD161-2190-4FEC-8FEA-FEC65368E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1" y="2362200"/>
            <a:ext cx="4243387" cy="3695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112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orsythe\AppData\Local\Temp\SNAGHTML18bffa8f.PNG">
            <a:extLst>
              <a:ext uri="{FF2B5EF4-FFF2-40B4-BE49-F238E27FC236}">
                <a16:creationId xmlns:a16="http://schemas.microsoft.com/office/drawing/2014/main" id="{FD348A81-B058-4ADE-9629-6028ED8A36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1" y="0"/>
            <a:ext cx="36607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forsythe\AppData\Local\Temp\SNAGHTML18c08fba.PNG">
            <a:extLst>
              <a:ext uri="{FF2B5EF4-FFF2-40B4-BE49-F238E27FC236}">
                <a16:creationId xmlns:a16="http://schemas.microsoft.com/office/drawing/2014/main" id="{FC75364A-5B2A-4813-B85D-DAC537C41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0"/>
            <a:ext cx="36607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047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97712D63-1158-43CE-B612-9B4F6478E82F}"/>
              </a:ext>
            </a:extLst>
          </p:cNvPr>
          <p:cNvSpPr>
            <a:spLocks noGrp="1" noChangeArrowheads="1"/>
          </p:cNvSpPr>
          <p:nvPr>
            <p:ph type="title"/>
          </p:nvPr>
        </p:nvSpPr>
        <p:spPr>
          <a:xfrm>
            <a:off x="2209800" y="76200"/>
            <a:ext cx="7772400" cy="1143000"/>
          </a:xfrm>
        </p:spPr>
        <p:txBody>
          <a:bodyPr/>
          <a:lstStyle/>
          <a:p>
            <a:pPr eaLnBrk="1" hangingPunct="1">
              <a:defRPr/>
            </a:pPr>
            <a:r>
              <a:rPr lang="en-CA" dirty="0">
                <a:latin typeface="+mn-lt"/>
              </a:rPr>
              <a:t>Catalyst Professional Modeller</a:t>
            </a:r>
          </a:p>
        </p:txBody>
      </p:sp>
      <p:pic>
        <p:nvPicPr>
          <p:cNvPr id="27651" name="Picture 4">
            <a:extLst>
              <a:ext uri="{FF2B5EF4-FFF2-40B4-BE49-F238E27FC236}">
                <a16:creationId xmlns:a16="http://schemas.microsoft.com/office/drawing/2014/main" id="{03BBF86D-73DC-405B-B6F1-0472391977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0976" y="1031876"/>
            <a:ext cx="7294563" cy="574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101A7-91F6-4CEA-B775-C8EF372CDF91}"/>
              </a:ext>
            </a:extLst>
          </p:cNvPr>
          <p:cNvSpPr>
            <a:spLocks noGrp="1"/>
          </p:cNvSpPr>
          <p:nvPr>
            <p:ph type="title"/>
          </p:nvPr>
        </p:nvSpPr>
        <p:spPr/>
        <p:txBody>
          <a:bodyPr/>
          <a:lstStyle/>
          <a:p>
            <a:pPr>
              <a:defRPr/>
            </a:pPr>
            <a:r>
              <a:rPr lang="en-US" dirty="0"/>
              <a:t>Other </a:t>
            </a:r>
            <a:r>
              <a:rPr lang="en-US" dirty="0" err="1"/>
              <a:t>Possibilites</a:t>
            </a:r>
            <a:endParaRPr lang="en-US" dirty="0"/>
          </a:p>
        </p:txBody>
      </p:sp>
      <p:sp>
        <p:nvSpPr>
          <p:cNvPr id="3" name="Content Placeholder 2">
            <a:extLst>
              <a:ext uri="{FF2B5EF4-FFF2-40B4-BE49-F238E27FC236}">
                <a16:creationId xmlns:a16="http://schemas.microsoft.com/office/drawing/2014/main" id="{0644ACAC-461B-4814-829D-D196375F7245}"/>
              </a:ext>
            </a:extLst>
          </p:cNvPr>
          <p:cNvSpPr>
            <a:spLocks noGrp="1"/>
          </p:cNvSpPr>
          <p:nvPr>
            <p:ph idx="1"/>
          </p:nvPr>
        </p:nvSpPr>
        <p:spPr/>
        <p:txBody>
          <a:bodyPr/>
          <a:lstStyle/>
          <a:p>
            <a:pPr>
              <a:defRPr/>
            </a:pPr>
            <a:r>
              <a:rPr lang="en-US" dirty="0"/>
              <a:t>NDSI</a:t>
            </a:r>
          </a:p>
          <a:p>
            <a:pPr>
              <a:defRPr/>
            </a:pPr>
            <a:endParaRPr lang="en-US" dirty="0"/>
          </a:p>
          <a:p>
            <a:pPr>
              <a:defRPr/>
            </a:pPr>
            <a:r>
              <a:rPr lang="en-US" dirty="0"/>
              <a:t>NDWI</a:t>
            </a:r>
          </a:p>
          <a:p>
            <a:pPr>
              <a:defRPr/>
            </a:pPr>
            <a:endParaRPr lang="en-US" dirty="0"/>
          </a:p>
          <a:p>
            <a:pPr>
              <a:defRPr/>
            </a:pPr>
            <a:r>
              <a:rPr lang="en-US" dirty="0"/>
              <a:t>NBR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a:t>Classification of Avalanche Slopes in Yoho National Park</a:t>
            </a:r>
          </a:p>
        </p:txBody>
      </p:sp>
      <p:pic>
        <p:nvPicPr>
          <p:cNvPr id="7475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214" y="2387600"/>
            <a:ext cx="2439987"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a:t>Avalanche Slope</a:t>
            </a:r>
          </a:p>
        </p:txBody>
      </p:sp>
      <p:sp>
        <p:nvSpPr>
          <p:cNvPr id="76803" name="Rectangle 7"/>
          <p:cNvSpPr>
            <a:spLocks noChangeArrowheads="1"/>
          </p:cNvSpPr>
          <p:nvPr/>
        </p:nvSpPr>
        <p:spPr bwMode="auto">
          <a:xfrm>
            <a:off x="3500438" y="170021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76804" name="Picture 6" descr="avalfoto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1" y="1752601"/>
            <a:ext cx="51911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p:txBody>
          <a:bodyPr/>
          <a:lstStyle/>
          <a:p>
            <a:pPr>
              <a:defRPr/>
            </a:pPr>
            <a:r>
              <a:rPr lang="en-US"/>
              <a:t>Location</a:t>
            </a:r>
          </a:p>
        </p:txBody>
      </p:sp>
      <p:sp>
        <p:nvSpPr>
          <p:cNvPr id="78851" name="Rectangle 1031"/>
          <p:cNvSpPr>
            <a:spLocks noChangeArrowheads="1"/>
          </p:cNvSpPr>
          <p:nvPr/>
        </p:nvSpPr>
        <p:spPr bwMode="auto">
          <a:xfrm>
            <a:off x="4133850" y="187166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78852" name="Picture 10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81000"/>
            <a:ext cx="569118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09800" y="0"/>
            <a:ext cx="5638800" cy="1143000"/>
          </a:xfrm>
        </p:spPr>
        <p:txBody>
          <a:bodyPr/>
          <a:lstStyle/>
          <a:p>
            <a:pPr>
              <a:defRPr/>
            </a:pPr>
            <a:r>
              <a:rPr lang="en-US"/>
              <a:t>3D Interpretation</a:t>
            </a:r>
          </a:p>
        </p:txBody>
      </p:sp>
      <p:sp>
        <p:nvSpPr>
          <p:cNvPr id="80899" name="Rectangle 5"/>
          <p:cNvSpPr>
            <a:spLocks noChangeArrowheads="1"/>
          </p:cNvSpPr>
          <p:nvPr/>
        </p:nvSpPr>
        <p:spPr bwMode="auto">
          <a:xfrm>
            <a:off x="3124200" y="55245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266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1447800"/>
            <a:ext cx="388620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1524001"/>
            <a:ext cx="647700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US"/>
              <a:t>Anisotropic Reflectance</a:t>
            </a:r>
          </a:p>
        </p:txBody>
      </p:sp>
      <p:sp>
        <p:nvSpPr>
          <p:cNvPr id="82947" name="Rectangle 6"/>
          <p:cNvSpPr>
            <a:spLocks noChangeArrowheads="1"/>
          </p:cNvSpPr>
          <p:nvPr/>
        </p:nvSpPr>
        <p:spPr bwMode="auto">
          <a:xfrm>
            <a:off x="4033838" y="174307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82948" name="Picture 5" descr="Lk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1" y="2057400"/>
            <a:ext cx="412432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Rectangle 8"/>
          <p:cNvSpPr>
            <a:spLocks noChangeArrowheads="1"/>
          </p:cNvSpPr>
          <p:nvPr/>
        </p:nvSpPr>
        <p:spPr bwMode="auto">
          <a:xfrm>
            <a:off x="5019675" y="246221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82950" name="Picture 7" descr="insol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2819401"/>
            <a:ext cx="215265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1" name="Rectangle 9"/>
          <p:cNvSpPr>
            <a:spLocks noChangeArrowheads="1"/>
          </p:cNvSpPr>
          <p:nvPr/>
        </p:nvSpPr>
        <p:spPr bwMode="auto">
          <a:xfrm>
            <a:off x="7086600" y="4800600"/>
            <a:ext cx="3124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0"/>
              </a:spcBef>
              <a:buClrTx/>
              <a:buSzTx/>
              <a:buFontTx/>
              <a:buNone/>
            </a:pPr>
            <a:r>
              <a:rPr lang="en-CA" altLang="en-US" sz="1200">
                <a:cs typeface="Arial" panose="020B0604020202020204" pitchFamily="34" charset="0"/>
              </a:rPr>
              <a:t>Source: modified after Kumar et al., 1997.</a:t>
            </a:r>
            <a:endParaRPr lang="de-DE" altLang="en-US" sz="2400">
              <a:latin typeface="Times New Roman" panose="02020603050405020304" pitchFamily="18" charset="0"/>
            </a:endParaRPr>
          </a:p>
        </p:txBody>
      </p:sp>
      <p:sp>
        <p:nvSpPr>
          <p:cNvPr id="82952" name="Rectangle 10"/>
          <p:cNvSpPr>
            <a:spLocks noChangeArrowheads="1"/>
          </p:cNvSpPr>
          <p:nvPr/>
        </p:nvSpPr>
        <p:spPr bwMode="auto">
          <a:xfrm>
            <a:off x="2286000" y="5486400"/>
            <a:ext cx="2895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CA" altLang="en-US" sz="1200">
                <a:cs typeface="Times New Roman" panose="02020603050405020304" pitchFamily="18" charset="0"/>
              </a:rPr>
              <a:t>Source: Lillesand and Kiefer, 1987.</a:t>
            </a:r>
            <a:r>
              <a:rPr lang="en-US" altLang="en-US" sz="700"/>
              <a:t> </a:t>
            </a:r>
            <a:endParaRPr lang="en-US" altLang="en-US"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defRPr/>
            </a:pPr>
            <a:r>
              <a:rPr lang="en-US"/>
              <a:t>September 2, 1988</a:t>
            </a:r>
          </a:p>
        </p:txBody>
      </p:sp>
      <p:sp>
        <p:nvSpPr>
          <p:cNvPr id="84995" name="Rectangle 5"/>
          <p:cNvSpPr>
            <a:spLocks noChangeArrowheads="1"/>
          </p:cNvSpPr>
          <p:nvPr/>
        </p:nvSpPr>
        <p:spPr bwMode="auto">
          <a:xfrm>
            <a:off x="3448050" y="120967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84996" name="Picture 4" descr="natu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1752600"/>
            <a:ext cx="529590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Course outline readings</a:t>
            </a:r>
          </a:p>
        </p:txBody>
      </p:sp>
      <p:sp>
        <p:nvSpPr>
          <p:cNvPr id="3" name="Content Placeholder 2"/>
          <p:cNvSpPr>
            <a:spLocks noGrp="1"/>
          </p:cNvSpPr>
          <p:nvPr>
            <p:ph idx="1"/>
          </p:nvPr>
        </p:nvSpPr>
        <p:spPr/>
        <p:txBody>
          <a:bodyPr/>
          <a:lstStyle/>
          <a:p>
            <a:pPr>
              <a:defRPr/>
            </a:pPr>
            <a:r>
              <a:rPr lang="en-US" sz="3600" dirty="0">
                <a:hlinkClick r:id="rId2"/>
              </a:rPr>
              <a:t>Forsythe and </a:t>
            </a:r>
            <a:r>
              <a:rPr lang="en-US" sz="3600" dirty="0" err="1">
                <a:hlinkClick r:id="rId2"/>
              </a:rPr>
              <a:t>Wheate</a:t>
            </a:r>
            <a:r>
              <a:rPr lang="en-US" sz="3600" dirty="0">
                <a:hlinkClick r:id="rId2"/>
              </a:rPr>
              <a:t> (2003)</a:t>
            </a:r>
            <a:endParaRPr lang="en-US" sz="3600" dirty="0"/>
          </a:p>
          <a:p>
            <a:pPr>
              <a:defRPr/>
            </a:pPr>
            <a:endParaRPr lang="en-US" sz="3600" dirty="0"/>
          </a:p>
          <a:p>
            <a:pPr>
              <a:defRPr/>
            </a:pPr>
            <a:r>
              <a:rPr lang="en-CA" sz="3600" u="sng" dirty="0" err="1">
                <a:solidFill>
                  <a:srgbClr val="0000FF"/>
                </a:solidFill>
                <a:effectLst/>
                <a:ea typeface="Times New Roman" panose="02020603050405020304" pitchFamily="18" charset="0"/>
                <a:cs typeface="Calibri" panose="020F0502020204030204" pitchFamily="34" charset="0"/>
                <a:hlinkClick r:id="rId3"/>
              </a:rPr>
              <a:t>Chmarycz</a:t>
            </a:r>
            <a:r>
              <a:rPr lang="en-CA" sz="3600" u="sng" dirty="0">
                <a:solidFill>
                  <a:srgbClr val="0000FF"/>
                </a:solidFill>
                <a:effectLst/>
                <a:ea typeface="Times New Roman" panose="02020603050405020304" pitchFamily="18" charset="0"/>
                <a:cs typeface="Calibri" panose="020F0502020204030204" pitchFamily="34" charset="0"/>
                <a:hlinkClick r:id="rId3"/>
              </a:rPr>
              <a:t> and Forsythe (2021)</a:t>
            </a:r>
            <a:endParaRPr lang="en-US" sz="3600" dirty="0"/>
          </a:p>
        </p:txBody>
      </p:sp>
    </p:spTree>
    <p:extLst>
      <p:ext uri="{BB962C8B-B14F-4D97-AF65-F5344CB8AC3E}">
        <p14:creationId xmlns:p14="http://schemas.microsoft.com/office/powerpoint/2010/main" val="283723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defRPr/>
            </a:pPr>
            <a:r>
              <a:rPr lang="en-US"/>
              <a:t>October 6, 2000</a:t>
            </a:r>
          </a:p>
        </p:txBody>
      </p:sp>
      <p:sp>
        <p:nvSpPr>
          <p:cNvPr id="87043" name="Rectangle 5"/>
          <p:cNvSpPr>
            <a:spLocks noChangeArrowheads="1"/>
          </p:cNvSpPr>
          <p:nvPr/>
        </p:nvSpPr>
        <p:spPr bwMode="auto">
          <a:xfrm>
            <a:off x="3381375" y="120967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87044" name="Picture 4" descr="yoho-oct20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1752600"/>
            <a:ext cx="542925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defRPr/>
            </a:pPr>
            <a:r>
              <a:rPr lang="en-US"/>
              <a:t>NDVI</a:t>
            </a:r>
          </a:p>
        </p:txBody>
      </p:sp>
      <p:sp>
        <p:nvSpPr>
          <p:cNvPr id="89091" name="Rectangle 5"/>
          <p:cNvSpPr>
            <a:spLocks noChangeArrowheads="1"/>
          </p:cNvSpPr>
          <p:nvPr/>
        </p:nvSpPr>
        <p:spPr bwMode="auto">
          <a:xfrm>
            <a:off x="3443288" y="120967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89092" name="Picture 4" descr="ndvi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1" y="1752600"/>
            <a:ext cx="5305425"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1752601"/>
            <a:ext cx="5302250"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defRPr/>
            </a:pPr>
            <a:r>
              <a:rPr lang="en-US"/>
              <a:t>Principal Component 3</a:t>
            </a:r>
          </a:p>
        </p:txBody>
      </p:sp>
      <p:sp>
        <p:nvSpPr>
          <p:cNvPr id="91139" name="Rectangle 5"/>
          <p:cNvSpPr>
            <a:spLocks noChangeArrowheads="1"/>
          </p:cNvSpPr>
          <p:nvPr/>
        </p:nvSpPr>
        <p:spPr bwMode="auto">
          <a:xfrm>
            <a:off x="3448050" y="121920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91140" name="Picture 4" descr="pc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1752600"/>
            <a:ext cx="52959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1751013"/>
            <a:ext cx="52578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defRPr/>
            </a:pPr>
            <a:r>
              <a:rPr lang="en-US"/>
              <a:t>Classes</a:t>
            </a:r>
          </a:p>
        </p:txBody>
      </p:sp>
      <p:sp>
        <p:nvSpPr>
          <p:cNvPr id="69635" name="Rectangle 3"/>
          <p:cNvSpPr>
            <a:spLocks noGrp="1" noChangeArrowheads="1"/>
          </p:cNvSpPr>
          <p:nvPr>
            <p:ph idx="1"/>
          </p:nvPr>
        </p:nvSpPr>
        <p:spPr/>
        <p:txBody>
          <a:bodyPr/>
          <a:lstStyle/>
          <a:p>
            <a:pPr algn="just">
              <a:spcBef>
                <a:spcPts val="600"/>
              </a:spcBef>
              <a:buFont typeface="Arial" panose="020B0604020202020204" pitchFamily="34" charset="0"/>
              <a:buChar char="•"/>
              <a:defRPr/>
            </a:pPr>
            <a:r>
              <a:rPr lang="en-GB" sz="2800" dirty="0">
                <a:cs typeface="Arial" charset="0"/>
              </a:rPr>
              <a:t>1) avalanche (vegetated tracks)</a:t>
            </a:r>
            <a:endParaRPr lang="de-DE" sz="2800" dirty="0">
              <a:cs typeface="Times New Roman" pitchFamily="18" charset="0"/>
            </a:endParaRPr>
          </a:p>
          <a:p>
            <a:pPr algn="just">
              <a:spcBef>
                <a:spcPts val="600"/>
              </a:spcBef>
              <a:buFont typeface="Arial" panose="020B0604020202020204" pitchFamily="34" charset="0"/>
              <a:buChar char="•"/>
              <a:defRPr/>
            </a:pPr>
            <a:r>
              <a:rPr lang="en-GB" sz="2800" dirty="0">
                <a:cs typeface="Arial" charset="0"/>
              </a:rPr>
              <a:t>2) forest (deciduous and coniferous)</a:t>
            </a:r>
            <a:endParaRPr lang="de-DE" sz="2800" dirty="0">
              <a:cs typeface="Times New Roman" pitchFamily="18" charset="0"/>
            </a:endParaRPr>
          </a:p>
          <a:p>
            <a:pPr algn="just">
              <a:spcBef>
                <a:spcPts val="600"/>
              </a:spcBef>
              <a:buFont typeface="Arial" panose="020B0604020202020204" pitchFamily="34" charset="0"/>
              <a:buChar char="•"/>
              <a:defRPr/>
            </a:pPr>
            <a:r>
              <a:rPr lang="en-GB" sz="2800" dirty="0">
                <a:cs typeface="Arial" charset="0"/>
              </a:rPr>
              <a:t>3) meadow (including tundra)</a:t>
            </a:r>
          </a:p>
          <a:p>
            <a:pPr algn="just">
              <a:spcBef>
                <a:spcPts val="600"/>
              </a:spcBef>
              <a:buFont typeface="Arial" panose="020B0604020202020204" pitchFamily="34" charset="0"/>
              <a:buChar char="•"/>
              <a:defRPr/>
            </a:pPr>
            <a:r>
              <a:rPr lang="en-GB" sz="2800" dirty="0">
                <a:cs typeface="Times New Roman" pitchFamily="18" charset="0"/>
              </a:rPr>
              <a:t>4) mixed (scrub vegetation of various types including burn areas)</a:t>
            </a:r>
            <a:r>
              <a:rPr lang="en-US" sz="2800"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defRPr/>
            </a:pPr>
            <a:r>
              <a:rPr lang="en-US"/>
              <a:t>Classification Results</a:t>
            </a:r>
          </a:p>
        </p:txBody>
      </p:sp>
      <p:pic>
        <p:nvPicPr>
          <p:cNvPr id="993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214" y="2503489"/>
            <a:ext cx="6249987"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ChangeArrowheads="1"/>
          </p:cNvSpPr>
          <p:nvPr/>
        </p:nvSpPr>
        <p:spPr bwMode="auto">
          <a:xfrm>
            <a:off x="3124200" y="57150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10137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914400"/>
            <a:ext cx="5943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5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76201"/>
            <a:ext cx="6343650" cy="661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More Information</a:t>
            </a:r>
          </a:p>
        </p:txBody>
      </p:sp>
      <p:sp>
        <p:nvSpPr>
          <p:cNvPr id="3" name="Content Placeholder 2"/>
          <p:cNvSpPr>
            <a:spLocks noGrp="1"/>
          </p:cNvSpPr>
          <p:nvPr>
            <p:ph idx="1"/>
          </p:nvPr>
        </p:nvSpPr>
        <p:spPr/>
        <p:txBody>
          <a:bodyPr/>
          <a:lstStyle/>
          <a:p>
            <a:pPr>
              <a:defRPr/>
            </a:pPr>
            <a:r>
              <a:rPr lang="en-CA" sz="1800" dirty="0"/>
              <a:t>Forsythe, K.W. and R.D. </a:t>
            </a:r>
            <a:r>
              <a:rPr lang="en-CA" sz="1800" dirty="0" err="1"/>
              <a:t>Wheate</a:t>
            </a:r>
            <a:r>
              <a:rPr lang="en-CA" sz="1800" dirty="0"/>
              <a:t>. 2003. Utilization of Landsat TM and Digital Elevation Data for the Delineation of Avalanche Slopes in Yoho National Park (Canada). </a:t>
            </a:r>
            <a:r>
              <a:rPr lang="en-CA" sz="1800" i="1" dirty="0"/>
              <a:t>IEEE Transactions on </a:t>
            </a:r>
            <a:r>
              <a:rPr lang="en-CA" sz="1800" i="1" dirty="0" err="1"/>
              <a:t>Geoscience</a:t>
            </a:r>
            <a:r>
              <a:rPr lang="en-CA" sz="1800" i="1" dirty="0"/>
              <a:t> and Remote Sensing</a:t>
            </a:r>
            <a:r>
              <a:rPr lang="en-CA" sz="1800" dirty="0"/>
              <a:t> Vol. 41, No.11, November 2003, pp. 2678-2682.</a:t>
            </a:r>
          </a:p>
          <a:p>
            <a:pPr>
              <a:defRPr/>
            </a:pPr>
            <a:endParaRPr lang="en-CA" sz="1800" dirty="0"/>
          </a:p>
          <a:p>
            <a:pPr>
              <a:defRPr/>
            </a:pPr>
            <a:r>
              <a:rPr lang="en-CA" sz="1800" dirty="0"/>
              <a:t>Available from the TMU Library - Online Resources </a:t>
            </a:r>
          </a:p>
          <a:p>
            <a:pPr>
              <a:defRPr/>
            </a:pPr>
            <a:r>
              <a:rPr lang="en-CA" sz="1800" u="sng" dirty="0">
                <a:effectLst/>
                <a:hlinkClick r:id="rId2"/>
              </a:rPr>
              <a:t>Forsythe and </a:t>
            </a:r>
            <a:r>
              <a:rPr lang="en-CA" sz="1800" u="sng" dirty="0" err="1">
                <a:effectLst/>
                <a:hlinkClick r:id="rId2"/>
              </a:rPr>
              <a:t>Wheate</a:t>
            </a:r>
            <a:r>
              <a:rPr lang="en-CA" sz="1800" u="sng" dirty="0">
                <a:effectLst/>
                <a:hlinkClick r:id="rId2"/>
              </a:rPr>
              <a:t> (2003)</a:t>
            </a:r>
            <a:endParaRPr lang="en-US" sz="1800" dirty="0"/>
          </a:p>
          <a:p>
            <a:pPr>
              <a:defRPr/>
            </a:pPr>
            <a:endParaRPr lang="en-US" sz="1800" dirty="0"/>
          </a:p>
          <a:p>
            <a:pPr>
              <a:defRP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9FC56-89E9-4446-8A05-D7F630A7929F}"/>
              </a:ext>
            </a:extLst>
          </p:cNvPr>
          <p:cNvSpPr>
            <a:spLocks noGrp="1"/>
          </p:cNvSpPr>
          <p:nvPr>
            <p:ph type="title"/>
          </p:nvPr>
        </p:nvSpPr>
        <p:spPr/>
        <p:txBody>
          <a:bodyPr/>
          <a:lstStyle/>
          <a:p>
            <a:pPr>
              <a:defRPr/>
            </a:pPr>
            <a:r>
              <a:rPr lang="en-US" dirty="0"/>
              <a:t>Calculating NDVI</a:t>
            </a:r>
          </a:p>
        </p:txBody>
      </p:sp>
      <p:sp>
        <p:nvSpPr>
          <p:cNvPr id="3" name="Content Placeholder 2">
            <a:extLst>
              <a:ext uri="{FF2B5EF4-FFF2-40B4-BE49-F238E27FC236}">
                <a16:creationId xmlns:a16="http://schemas.microsoft.com/office/drawing/2014/main" id="{E1617ABF-91E1-4BD8-BD19-23441D94F25D}"/>
              </a:ext>
            </a:extLst>
          </p:cNvPr>
          <p:cNvSpPr>
            <a:spLocks noGrp="1"/>
          </p:cNvSpPr>
          <p:nvPr>
            <p:ph idx="1"/>
          </p:nvPr>
        </p:nvSpPr>
        <p:spPr/>
        <p:txBody>
          <a:bodyPr/>
          <a:lstStyle/>
          <a:p>
            <a:pPr>
              <a:defRPr/>
            </a:pPr>
            <a:endParaRPr lang="en-US" dirty="0"/>
          </a:p>
          <a:p>
            <a:pPr>
              <a:defRPr/>
            </a:pPr>
            <a:r>
              <a:rPr lang="en-US" dirty="0"/>
              <a:t>Calculating NDVI, lets do it. </a:t>
            </a:r>
          </a:p>
          <a:p>
            <a:pPr>
              <a:defRPr/>
            </a:pPr>
            <a:endParaRPr lang="en-US" dirty="0"/>
          </a:p>
        </p:txBody>
      </p:sp>
    </p:spTree>
    <p:extLst>
      <p:ext uri="{BB962C8B-B14F-4D97-AF65-F5344CB8AC3E}">
        <p14:creationId xmlns:p14="http://schemas.microsoft.com/office/powerpoint/2010/main" val="2439306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A9305-853A-4FDD-928F-944D1E734313}"/>
              </a:ext>
            </a:extLst>
          </p:cNvPr>
          <p:cNvSpPr>
            <a:spLocks noGrp="1"/>
          </p:cNvSpPr>
          <p:nvPr>
            <p:ph type="ctrTitle" sz="quarter"/>
          </p:nvPr>
        </p:nvSpPr>
        <p:spPr>
          <a:xfrm>
            <a:off x="2209800" y="76200"/>
            <a:ext cx="7772400" cy="5943600"/>
          </a:xfrm>
        </p:spPr>
        <p:txBody>
          <a:bodyPr/>
          <a:lstStyle/>
          <a:p>
            <a:pPr algn="just">
              <a:defRPr/>
            </a:pPr>
            <a:r>
              <a:rPr lang="en-US" sz="3600" dirty="0"/>
              <a:t>The copyright to this original work is held by Dr. Forsythe and students registered in course Geo542 can use this material for the purposes of this course but no other use is permitted, and there can be no sale or transfer or use of the work for any other purpose without explicit permission of Dr. Forsythe.</a:t>
            </a:r>
            <a:endParaRPr lang="en-CA" sz="3600" dirty="0"/>
          </a:p>
        </p:txBody>
      </p:sp>
    </p:spTree>
    <p:extLst>
      <p:ext uri="{BB962C8B-B14F-4D97-AF65-F5344CB8AC3E}">
        <p14:creationId xmlns:p14="http://schemas.microsoft.com/office/powerpoint/2010/main" val="4202399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4A4B35E-7772-4B8B-AC26-49CA4B1F36AD}"/>
              </a:ext>
            </a:extLst>
          </p:cNvPr>
          <p:cNvSpPr>
            <a:spLocks noGrp="1" noChangeArrowheads="1"/>
          </p:cNvSpPr>
          <p:nvPr>
            <p:ph type="title"/>
          </p:nvPr>
        </p:nvSpPr>
        <p:spPr/>
        <p:txBody>
          <a:bodyPr/>
          <a:lstStyle/>
          <a:p>
            <a:pPr eaLnBrk="1" hangingPunct="1">
              <a:defRPr/>
            </a:pPr>
            <a:r>
              <a:rPr lang="en-US" sz="4800" dirty="0">
                <a:latin typeface="+mn-lt"/>
              </a:rPr>
              <a:t>Image </a:t>
            </a:r>
            <a:r>
              <a:rPr lang="en-US" sz="4800" dirty="0" err="1">
                <a:latin typeface="+mn-lt"/>
              </a:rPr>
              <a:t>Ratioing</a:t>
            </a:r>
            <a:r>
              <a:rPr lang="en-US" sz="4800" dirty="0">
                <a:latin typeface="+mn-lt"/>
              </a:rPr>
              <a:t> – NDVI</a:t>
            </a:r>
          </a:p>
        </p:txBody>
      </p:sp>
      <p:sp>
        <p:nvSpPr>
          <p:cNvPr id="22531" name="Rectangle 10">
            <a:extLst>
              <a:ext uri="{FF2B5EF4-FFF2-40B4-BE49-F238E27FC236}">
                <a16:creationId xmlns:a16="http://schemas.microsoft.com/office/drawing/2014/main" id="{0536DFC8-E812-49C9-B228-BBE9F7D13D5D}"/>
              </a:ext>
            </a:extLst>
          </p:cNvPr>
          <p:cNvSpPr>
            <a:spLocks noGrp="1" noChangeArrowheads="1"/>
          </p:cNvSpPr>
          <p:nvPr>
            <p:ph type="body" idx="1"/>
          </p:nvPr>
        </p:nvSpPr>
        <p:spPr>
          <a:xfrm>
            <a:off x="2057400" y="1981200"/>
            <a:ext cx="8229600" cy="4191000"/>
          </a:xfrm>
        </p:spPr>
        <p:txBody>
          <a:bodyPr/>
          <a:lstStyle/>
          <a:p>
            <a:pPr eaLnBrk="1" hangingPunct="1">
              <a:buFont typeface="Wingdings" panose="05000000000000000000" pitchFamily="2" charset="2"/>
              <a:buChar char="Ø"/>
              <a:defRPr/>
            </a:pPr>
            <a:r>
              <a:rPr lang="en-US" altLang="en-US" sz="2800"/>
              <a:t>NDVI is based upon the fact that healthy plants and biomass absorb visible light and reflect near IR</a:t>
            </a:r>
          </a:p>
          <a:p>
            <a:pPr eaLnBrk="1" hangingPunct="1">
              <a:buFont typeface="Wingdings" panose="05000000000000000000" pitchFamily="2" charset="2"/>
              <a:buNone/>
              <a:defRPr/>
            </a:pPr>
            <a:endParaRPr lang="en-US" altLang="en-US" sz="2800"/>
          </a:p>
          <a:p>
            <a:pPr eaLnBrk="1" hangingPunct="1">
              <a:buFont typeface="Wingdings" panose="05000000000000000000" pitchFamily="2" charset="2"/>
              <a:buNone/>
              <a:defRPr/>
            </a:pPr>
            <a:endParaRPr lang="en-US" altLang="en-US"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888FB528-0D75-443A-9237-A6596805132A}"/>
              </a:ext>
            </a:extLst>
          </p:cNvPr>
          <p:cNvSpPr>
            <a:spLocks noGrp="1" noChangeArrowheads="1"/>
          </p:cNvSpPr>
          <p:nvPr>
            <p:ph type="title"/>
          </p:nvPr>
        </p:nvSpPr>
        <p:spPr/>
        <p:txBody>
          <a:bodyPr/>
          <a:lstStyle/>
          <a:p>
            <a:pPr eaLnBrk="1" hangingPunct="1">
              <a:defRPr/>
            </a:pPr>
            <a:r>
              <a:rPr lang="en-US" sz="4800" dirty="0">
                <a:latin typeface="+mn-lt"/>
              </a:rPr>
              <a:t>Image </a:t>
            </a:r>
            <a:r>
              <a:rPr lang="en-US" sz="4800" dirty="0" err="1">
                <a:latin typeface="+mn-lt"/>
              </a:rPr>
              <a:t>Ratioing</a:t>
            </a:r>
            <a:r>
              <a:rPr lang="en-US" sz="4800" dirty="0">
                <a:latin typeface="+mn-lt"/>
              </a:rPr>
              <a:t> – NDVI</a:t>
            </a:r>
          </a:p>
        </p:txBody>
      </p:sp>
      <p:sp>
        <p:nvSpPr>
          <p:cNvPr id="24579" name="Rectangle 3">
            <a:extLst>
              <a:ext uri="{FF2B5EF4-FFF2-40B4-BE49-F238E27FC236}">
                <a16:creationId xmlns:a16="http://schemas.microsoft.com/office/drawing/2014/main" id="{14AF5F5D-2F1E-4E29-9859-A7C3224CE2A5}"/>
              </a:ext>
            </a:extLst>
          </p:cNvPr>
          <p:cNvSpPr>
            <a:spLocks noGrp="1" noChangeArrowheads="1"/>
          </p:cNvSpPr>
          <p:nvPr>
            <p:ph type="body" idx="1"/>
          </p:nvPr>
        </p:nvSpPr>
        <p:spPr>
          <a:xfrm>
            <a:off x="1981200" y="2133600"/>
            <a:ext cx="8229600" cy="4419600"/>
          </a:xfrm>
        </p:spPr>
        <p:txBody>
          <a:bodyPr/>
          <a:lstStyle/>
          <a:p>
            <a:pPr eaLnBrk="1" hangingPunct="1">
              <a:buFont typeface="Wingdings" panose="05000000000000000000" pitchFamily="2" charset="2"/>
              <a:buChar char="Ø"/>
              <a:defRPr/>
            </a:pPr>
            <a:r>
              <a:rPr lang="en-US" altLang="en-US" sz="2800" dirty="0"/>
              <a:t>little difference between the intensity of near IR and visible light reflected = ?</a:t>
            </a:r>
          </a:p>
          <a:p>
            <a:pPr eaLnBrk="1" hangingPunct="1">
              <a:buFont typeface="Wingdings" panose="05000000000000000000" pitchFamily="2" charset="2"/>
              <a:buNone/>
              <a:defRPr/>
            </a:pPr>
            <a:endParaRPr lang="en-US" altLang="en-US" sz="2800" dirty="0"/>
          </a:p>
          <a:p>
            <a:pPr eaLnBrk="1" hangingPunct="1">
              <a:buFont typeface="Wingdings" panose="05000000000000000000" pitchFamily="2" charset="2"/>
              <a:buNone/>
              <a:defRPr/>
            </a:pPr>
            <a:endParaRPr lang="en-US" altLang="en-US" sz="2800" dirty="0"/>
          </a:p>
          <a:p>
            <a:pPr eaLnBrk="1" hangingPunct="1">
              <a:buFont typeface="Wingdings" panose="05000000000000000000" pitchFamily="2" charset="2"/>
              <a:buNone/>
              <a:defRPr/>
            </a:pPr>
            <a:endParaRPr lang="en-US" altLang="en-US" sz="2800" dirty="0"/>
          </a:p>
          <a:p>
            <a:pPr eaLnBrk="1" hangingPunct="1">
              <a:buFont typeface="Wingdings" panose="05000000000000000000" pitchFamily="2" charset="2"/>
              <a:buNone/>
              <a:defRPr/>
            </a:pPr>
            <a:endParaRPr lang="en-US" altLang="en-US" sz="2800" dirty="0"/>
          </a:p>
          <a:p>
            <a:pPr eaLnBrk="1" hangingPunct="1">
              <a:buFont typeface="Wingdings" panose="05000000000000000000" pitchFamily="2" charset="2"/>
              <a:buNone/>
              <a:defRPr/>
            </a:pPr>
            <a:endParaRPr lang="en-US" alt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a:extLst>
              <a:ext uri="{FF2B5EF4-FFF2-40B4-BE49-F238E27FC236}">
                <a16:creationId xmlns:a16="http://schemas.microsoft.com/office/drawing/2014/main" id="{93DBFB42-1B2E-4144-AE0F-6568196B1AF9}"/>
              </a:ext>
            </a:extLst>
          </p:cNvPr>
          <p:cNvSpPr>
            <a:spLocks noGrp="1" noChangeArrowheads="1"/>
          </p:cNvSpPr>
          <p:nvPr>
            <p:ph type="title"/>
          </p:nvPr>
        </p:nvSpPr>
        <p:spPr/>
        <p:txBody>
          <a:bodyPr/>
          <a:lstStyle/>
          <a:p>
            <a:pPr eaLnBrk="1" hangingPunct="1">
              <a:defRPr/>
            </a:pPr>
            <a:r>
              <a:rPr lang="en-US" sz="4800" dirty="0">
                <a:latin typeface="+mn-lt"/>
              </a:rPr>
              <a:t>NDVI (cont.)</a:t>
            </a:r>
          </a:p>
        </p:txBody>
      </p:sp>
      <p:sp>
        <p:nvSpPr>
          <p:cNvPr id="26627" name="Rectangle 5">
            <a:extLst>
              <a:ext uri="{FF2B5EF4-FFF2-40B4-BE49-F238E27FC236}">
                <a16:creationId xmlns:a16="http://schemas.microsoft.com/office/drawing/2014/main" id="{E007CA6E-66E4-476A-BD17-69B3E2C41B9C}"/>
              </a:ext>
            </a:extLst>
          </p:cNvPr>
          <p:cNvSpPr>
            <a:spLocks noGrp="1" noChangeArrowheads="1"/>
          </p:cNvSpPr>
          <p:nvPr>
            <p:ph type="body" sz="half" idx="1"/>
          </p:nvPr>
        </p:nvSpPr>
        <p:spPr/>
        <p:txBody>
          <a:bodyPr/>
          <a:lstStyle/>
          <a:p>
            <a:pPr eaLnBrk="1" hangingPunct="1">
              <a:buFont typeface="Wingdings" panose="05000000000000000000" pitchFamily="2" charset="2"/>
              <a:buNone/>
              <a:defRPr/>
            </a:pPr>
            <a:endParaRPr lang="en-US" altLang="en-US" sz="2800"/>
          </a:p>
          <a:p>
            <a:pPr eaLnBrk="1" hangingPunct="1">
              <a:buFont typeface="Wingdings" panose="05000000000000000000" pitchFamily="2" charset="2"/>
              <a:buNone/>
              <a:defRPr/>
            </a:pPr>
            <a:r>
              <a:rPr lang="en-US" altLang="en-US" sz="2800"/>
              <a:t>NDVI</a:t>
            </a:r>
          </a:p>
          <a:p>
            <a:pPr eaLnBrk="1" hangingPunct="1">
              <a:buFont typeface="Wingdings" panose="05000000000000000000" pitchFamily="2" charset="2"/>
              <a:buNone/>
              <a:defRPr/>
            </a:pPr>
            <a:r>
              <a:rPr lang="en-US" altLang="en-US" sz="2800"/>
              <a:t>=	</a:t>
            </a:r>
            <a:r>
              <a:rPr lang="en-US" altLang="en-US" sz="2800" u="sng"/>
              <a:t>(near IR – visible)</a:t>
            </a:r>
          </a:p>
          <a:p>
            <a:pPr eaLnBrk="1" hangingPunct="1">
              <a:buFont typeface="Wingdings" panose="05000000000000000000" pitchFamily="2" charset="2"/>
              <a:buNone/>
              <a:defRPr/>
            </a:pPr>
            <a:r>
              <a:rPr lang="en-US" altLang="en-US" sz="2800"/>
              <a:t>   (near IR + visible)</a:t>
            </a:r>
          </a:p>
          <a:p>
            <a:pPr eaLnBrk="1" hangingPunct="1">
              <a:buFont typeface="Wingdings" panose="05000000000000000000" pitchFamily="2" charset="2"/>
              <a:buNone/>
              <a:defRPr/>
            </a:pPr>
            <a:endParaRPr lang="en-US" altLang="en-US" sz="2800"/>
          </a:p>
          <a:p>
            <a:pPr eaLnBrk="1" hangingPunct="1">
              <a:buFont typeface="Wingdings" panose="05000000000000000000" pitchFamily="2" charset="2"/>
              <a:buNone/>
              <a:defRPr/>
            </a:pPr>
            <a:endParaRPr lang="en-US" altLang="en-US" sz="2800"/>
          </a:p>
          <a:p>
            <a:pPr eaLnBrk="1" hangingPunct="1">
              <a:buFont typeface="Wingdings" panose="05000000000000000000" pitchFamily="2" charset="2"/>
              <a:buNone/>
              <a:defRPr/>
            </a:pPr>
            <a:endParaRPr lang="en-US" altLang="en-US" sz="2800"/>
          </a:p>
          <a:p>
            <a:pPr eaLnBrk="1" hangingPunct="1">
              <a:buFont typeface="Wingdings" panose="05000000000000000000" pitchFamily="2" charset="2"/>
              <a:buNone/>
              <a:defRPr/>
            </a:pPr>
            <a:endParaRPr lang="en-US" altLang="en-US" sz="2800"/>
          </a:p>
          <a:p>
            <a:pPr eaLnBrk="1" hangingPunct="1">
              <a:buFont typeface="Wingdings" panose="05000000000000000000" pitchFamily="2" charset="2"/>
              <a:buNone/>
              <a:defRPr/>
            </a:pPr>
            <a:endParaRPr lang="en-US" altLang="en-US" sz="2800"/>
          </a:p>
          <a:p>
            <a:pPr eaLnBrk="1" hangingPunct="1">
              <a:buFont typeface="Wingdings" panose="05000000000000000000" pitchFamily="2" charset="2"/>
              <a:buNone/>
              <a:defRPr/>
            </a:pPr>
            <a:endParaRPr lang="en-US" altLang="en-US" sz="2800"/>
          </a:p>
        </p:txBody>
      </p:sp>
      <p:pic>
        <p:nvPicPr>
          <p:cNvPr id="17412" name="Picture 7" descr="ndviexample">
            <a:extLst>
              <a:ext uri="{FF2B5EF4-FFF2-40B4-BE49-F238E27FC236}">
                <a16:creationId xmlns:a16="http://schemas.microsoft.com/office/drawing/2014/main" id="{501B54A6-40B3-4577-8BAA-5677E3560D5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48401" y="1371600"/>
            <a:ext cx="4303713" cy="4876800"/>
          </a:xfrm>
          <a:noFill/>
          <a:extLst>
            <a:ext uri="{909E8E84-426E-40DD-AFC4-6F175D3DCCD1}">
              <a14:hiddenFill xmlns:a14="http://schemas.microsoft.com/office/drawing/2010/main">
                <a:solidFill>
                  <a:srgbClr val="FFFFFF"/>
                </a:solidFill>
              </a14:hiddenFill>
            </a:ext>
          </a:extLst>
        </p:spPr>
      </p:pic>
      <p:sp>
        <p:nvSpPr>
          <p:cNvPr id="21512" name="Rectangle 8">
            <a:extLst>
              <a:ext uri="{FF2B5EF4-FFF2-40B4-BE49-F238E27FC236}">
                <a16:creationId xmlns:a16="http://schemas.microsoft.com/office/drawing/2014/main" id="{1DF2A56E-3A80-41DE-ABA7-1A082AEA8A20}"/>
              </a:ext>
            </a:extLst>
          </p:cNvPr>
          <p:cNvSpPr>
            <a:spLocks noChangeArrowheads="1"/>
          </p:cNvSpPr>
          <p:nvPr/>
        </p:nvSpPr>
        <p:spPr bwMode="auto">
          <a:xfrm>
            <a:off x="5943600" y="6218239"/>
            <a:ext cx="4572000" cy="276225"/>
          </a:xfrm>
          <a:prstGeom prst="rect">
            <a:avLst/>
          </a:prstGeom>
          <a:noFill/>
          <a:ln w="9525">
            <a:noFill/>
            <a:miter lim="800000"/>
            <a:headEnd/>
            <a:tailEnd/>
          </a:ln>
          <a:effectLst/>
        </p:spPr>
        <p:txBody>
          <a:bodyPr>
            <a:spAutoFit/>
          </a:bodyPr>
          <a:lstStyle/>
          <a:p>
            <a:pPr algn="r">
              <a:defRPr/>
            </a:pPr>
            <a:r>
              <a:rPr lang="en-US" sz="600" dirty="0">
                <a:solidFill>
                  <a:srgbClr val="FFFFFF"/>
                </a:solidFill>
                <a:effectLst>
                  <a:outerShdw blurRad="38100" dist="38100" dir="2700000" algn="tl">
                    <a:srgbClr val="000000"/>
                  </a:outerShdw>
                </a:effectLst>
                <a:latin typeface="Arial" charset="0"/>
                <a:cs typeface="+mn-cs"/>
              </a:rPr>
              <a:t>NASA Earth Observatory Library</a:t>
            </a:r>
          </a:p>
          <a:p>
            <a:pPr algn="r">
              <a:defRPr/>
            </a:pPr>
            <a:r>
              <a:rPr lang="en-US" sz="600" dirty="0">
                <a:solidFill>
                  <a:srgbClr val="FFFFFF"/>
                </a:solidFill>
                <a:effectLst>
                  <a:outerShdw blurRad="38100" dist="38100" dir="2700000" algn="tl">
                    <a:srgbClr val="000000"/>
                  </a:outerShdw>
                </a:effectLst>
                <a:latin typeface="Arial" charset="0"/>
                <a:cs typeface="+mn-cs"/>
              </a:rPr>
              <a:t>http://earthobservatory.nasa.gov/Library/MeasuringVegetation/measuring_vegetation_2.html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a:extLst>
              <a:ext uri="{FF2B5EF4-FFF2-40B4-BE49-F238E27FC236}">
                <a16:creationId xmlns:a16="http://schemas.microsoft.com/office/drawing/2014/main" id="{252F17E7-89C6-4802-9126-58243267CC85}"/>
              </a:ext>
            </a:extLst>
          </p:cNvPr>
          <p:cNvSpPr>
            <a:spLocks noGrp="1" noChangeArrowheads="1"/>
          </p:cNvSpPr>
          <p:nvPr>
            <p:ph type="title"/>
          </p:nvPr>
        </p:nvSpPr>
        <p:spPr/>
        <p:txBody>
          <a:bodyPr/>
          <a:lstStyle/>
          <a:p>
            <a:pPr eaLnBrk="1" hangingPunct="1">
              <a:defRPr/>
            </a:pPr>
            <a:r>
              <a:rPr lang="en-US" sz="4800" dirty="0">
                <a:latin typeface="+mn-lt"/>
              </a:rPr>
              <a:t>Common NDVI Formulas</a:t>
            </a:r>
          </a:p>
        </p:txBody>
      </p:sp>
      <p:sp>
        <p:nvSpPr>
          <p:cNvPr id="28675" name="Rectangle 11">
            <a:extLst>
              <a:ext uri="{FF2B5EF4-FFF2-40B4-BE49-F238E27FC236}">
                <a16:creationId xmlns:a16="http://schemas.microsoft.com/office/drawing/2014/main" id="{B686931D-DE2F-4A2A-B538-CFFBE828800F}"/>
              </a:ext>
            </a:extLst>
          </p:cNvPr>
          <p:cNvSpPr>
            <a:spLocks noGrp="1" noChangeArrowheads="1"/>
          </p:cNvSpPr>
          <p:nvPr>
            <p:ph type="body" sz="half" idx="1"/>
          </p:nvPr>
        </p:nvSpPr>
        <p:spPr>
          <a:xfrm>
            <a:off x="1981200" y="1868489"/>
            <a:ext cx="4038600" cy="4530725"/>
          </a:xfrm>
        </p:spPr>
        <p:txBody>
          <a:bodyPr/>
          <a:lstStyle/>
          <a:p>
            <a:pPr eaLnBrk="1" hangingPunct="1">
              <a:buFont typeface="Wingdings" panose="05000000000000000000" pitchFamily="2" charset="2"/>
              <a:buChar char="Ø"/>
              <a:defRPr/>
            </a:pPr>
            <a:r>
              <a:rPr lang="en-US" altLang="en-US" sz="2800"/>
              <a:t>AVHRR NDVI</a:t>
            </a:r>
          </a:p>
          <a:p>
            <a:pPr eaLnBrk="1" hangingPunct="1">
              <a:buFont typeface="Wingdings" panose="05000000000000000000" pitchFamily="2" charset="2"/>
              <a:buChar char="Ø"/>
              <a:defRPr/>
            </a:pPr>
            <a:endParaRPr lang="en-US" altLang="en-US" sz="2800"/>
          </a:p>
          <a:p>
            <a:pPr eaLnBrk="1" hangingPunct="1">
              <a:buFont typeface="Wingdings" panose="05000000000000000000" pitchFamily="2" charset="2"/>
              <a:buChar char="Ø"/>
              <a:defRPr/>
            </a:pPr>
            <a:endParaRPr lang="en-US" altLang="en-US" sz="2800"/>
          </a:p>
          <a:p>
            <a:pPr eaLnBrk="1" hangingPunct="1">
              <a:buFont typeface="Wingdings" panose="05000000000000000000" pitchFamily="2" charset="2"/>
              <a:buChar char="Ø"/>
              <a:defRPr/>
            </a:pPr>
            <a:r>
              <a:rPr lang="en-US" altLang="en-US" sz="2800"/>
              <a:t>Landsat TM NDVI</a:t>
            </a:r>
            <a:endParaRPr lang="en-US" altLang="en-US" sz="2800" u="sng"/>
          </a:p>
        </p:txBody>
      </p:sp>
      <p:pic>
        <p:nvPicPr>
          <p:cNvPr id="19460" name="Picture 13" descr="ndvi_avhrr">
            <a:extLst>
              <a:ext uri="{FF2B5EF4-FFF2-40B4-BE49-F238E27FC236}">
                <a16:creationId xmlns:a16="http://schemas.microsoft.com/office/drawing/2014/main" id="{11F2D79E-B850-41E2-A9E0-380BC970889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72201" y="1600200"/>
            <a:ext cx="4265613" cy="46482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a:extLst>
              <a:ext uri="{FF2B5EF4-FFF2-40B4-BE49-F238E27FC236}">
                <a16:creationId xmlns:a16="http://schemas.microsoft.com/office/drawing/2014/main" id="{06E4B8F5-FD55-432D-AE32-B48C2D51E318}"/>
              </a:ext>
            </a:extLst>
          </p:cNvPr>
          <p:cNvSpPr>
            <a:spLocks noGrp="1" noChangeArrowheads="1"/>
          </p:cNvSpPr>
          <p:nvPr>
            <p:ph type="title"/>
          </p:nvPr>
        </p:nvSpPr>
        <p:spPr>
          <a:xfrm>
            <a:off x="1981200" y="0"/>
            <a:ext cx="8229600" cy="1143000"/>
          </a:xfrm>
        </p:spPr>
        <p:txBody>
          <a:bodyPr/>
          <a:lstStyle/>
          <a:p>
            <a:pPr eaLnBrk="1" hangingPunct="1">
              <a:defRPr/>
            </a:pPr>
            <a:r>
              <a:rPr lang="en-US" sz="2400" dirty="0">
                <a:latin typeface="+mn-lt"/>
              </a:rPr>
              <a:t>NDVI Example –  Western Toronto, 2000</a:t>
            </a:r>
            <a:br>
              <a:rPr lang="en-US" sz="2400" dirty="0">
                <a:latin typeface="+mn-lt"/>
              </a:rPr>
            </a:br>
            <a:r>
              <a:rPr lang="en-US" sz="2400" dirty="0">
                <a:latin typeface="+mn-lt"/>
              </a:rPr>
              <a:t>Natural </a:t>
            </a:r>
            <a:r>
              <a:rPr lang="en-US" sz="2400" dirty="0" err="1">
                <a:latin typeface="+mn-lt"/>
              </a:rPr>
              <a:t>Colour</a:t>
            </a:r>
            <a:r>
              <a:rPr lang="en-US" sz="2400" dirty="0">
                <a:latin typeface="+mn-lt"/>
              </a:rPr>
              <a:t> Image</a:t>
            </a:r>
          </a:p>
        </p:txBody>
      </p:sp>
      <p:pic>
        <p:nvPicPr>
          <p:cNvPr id="21507" name="Picture 6" descr="toronto_subset">
            <a:extLst>
              <a:ext uri="{FF2B5EF4-FFF2-40B4-BE49-F238E27FC236}">
                <a16:creationId xmlns:a16="http://schemas.microsoft.com/office/drawing/2014/main" id="{9499B0D3-3A45-4C80-9F0A-5454C5AF96D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163638"/>
            <a:ext cx="6858000" cy="5334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tor_ndvi">
            <a:extLst>
              <a:ext uri="{FF2B5EF4-FFF2-40B4-BE49-F238E27FC236}">
                <a16:creationId xmlns:a16="http://schemas.microsoft.com/office/drawing/2014/main" id="{994CA444-3479-4329-BBE8-96C22DF5F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173164"/>
            <a:ext cx="6858000"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a:extLst>
              <a:ext uri="{FF2B5EF4-FFF2-40B4-BE49-F238E27FC236}">
                <a16:creationId xmlns:a16="http://schemas.microsoft.com/office/drawing/2014/main" id="{8329CDF1-933F-4DBD-972F-09A19FC44FCB}"/>
              </a:ext>
            </a:extLst>
          </p:cNvPr>
          <p:cNvSpPr>
            <a:spLocks noGrp="1" noChangeArrowheads="1"/>
          </p:cNvSpPr>
          <p:nvPr>
            <p:ph type="title"/>
          </p:nvPr>
        </p:nvSpPr>
        <p:spPr>
          <a:xfrm>
            <a:off x="1981200" y="0"/>
            <a:ext cx="8229600" cy="1143000"/>
          </a:xfrm>
        </p:spPr>
        <p:txBody>
          <a:bodyPr/>
          <a:lstStyle/>
          <a:p>
            <a:pPr eaLnBrk="1" hangingPunct="1">
              <a:defRPr/>
            </a:pPr>
            <a:r>
              <a:rPr lang="en-US" sz="2400" dirty="0">
                <a:latin typeface="+mn-lt"/>
              </a:rPr>
              <a:t>NDVI Image – Vegetation appears as white areas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4F77E49F-7626-45BA-B973-FDA4072C2AF2}"/>
              </a:ext>
            </a:extLst>
          </p:cNvPr>
          <p:cNvSpPr>
            <a:spLocks noGrp="1" noChangeArrowheads="1"/>
          </p:cNvSpPr>
          <p:nvPr>
            <p:ph type="title"/>
          </p:nvPr>
        </p:nvSpPr>
        <p:spPr>
          <a:xfrm>
            <a:off x="1790700" y="152400"/>
            <a:ext cx="8610600" cy="1143000"/>
          </a:xfrm>
        </p:spPr>
        <p:txBody>
          <a:bodyPr/>
          <a:lstStyle/>
          <a:p>
            <a:pPr eaLnBrk="1" hangingPunct="1">
              <a:defRPr/>
            </a:pPr>
            <a:r>
              <a:rPr lang="en-US" sz="3600" dirty="0">
                <a:latin typeface="+mn-lt"/>
              </a:rPr>
              <a:t>NDVI Generation – Catalyst Professional</a:t>
            </a:r>
          </a:p>
        </p:txBody>
      </p:sp>
      <p:sp>
        <p:nvSpPr>
          <p:cNvPr id="34819" name="Rectangle 3">
            <a:extLst>
              <a:ext uri="{FF2B5EF4-FFF2-40B4-BE49-F238E27FC236}">
                <a16:creationId xmlns:a16="http://schemas.microsoft.com/office/drawing/2014/main" id="{A9806291-3BBE-4CED-B736-CE2E77A05D78}"/>
              </a:ext>
            </a:extLst>
          </p:cNvPr>
          <p:cNvSpPr>
            <a:spLocks noGrp="1" noChangeArrowheads="1"/>
          </p:cNvSpPr>
          <p:nvPr>
            <p:ph type="body" sz="half" idx="1"/>
          </p:nvPr>
        </p:nvSpPr>
        <p:spPr>
          <a:xfrm>
            <a:off x="1524000" y="1371600"/>
            <a:ext cx="3581400" cy="3886200"/>
          </a:xfrm>
        </p:spPr>
        <p:txBody>
          <a:bodyPr/>
          <a:lstStyle/>
          <a:p>
            <a:pPr eaLnBrk="1" hangingPunct="1">
              <a:buFont typeface="Wingdings" panose="05000000000000000000" pitchFamily="2" charset="2"/>
              <a:buChar char="Ø"/>
              <a:defRPr/>
            </a:pPr>
            <a:endParaRPr lang="en-US" altLang="en-US" sz="2800" dirty="0"/>
          </a:p>
          <a:p>
            <a:pPr eaLnBrk="1" hangingPunct="1">
              <a:buFont typeface="Wingdings" panose="05000000000000000000" pitchFamily="2" charset="2"/>
              <a:buChar char="Ø"/>
              <a:defRPr/>
            </a:pPr>
            <a:r>
              <a:rPr lang="en-US" altLang="en-US" sz="2800" dirty="0"/>
              <a:t>For AVHRR data there is a built-in algorithm</a:t>
            </a:r>
          </a:p>
        </p:txBody>
      </p:sp>
      <p:pic>
        <p:nvPicPr>
          <p:cNvPr id="1026" name="Picture 2" descr="C:\Users\forsythe\AppData\Local\Temp\SNAGHTML27e0ca3.PNG">
            <a:extLst>
              <a:ext uri="{FF2B5EF4-FFF2-40B4-BE49-F238E27FC236}">
                <a16:creationId xmlns:a16="http://schemas.microsoft.com/office/drawing/2014/main" id="{B35D35EE-D127-4992-BE15-A0CAFBCA4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5885290"/>
            <a:ext cx="5410200" cy="9727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896EA48-724A-4AFD-996A-E3026CAAA219}"/>
              </a:ext>
            </a:extLst>
          </p:cNvPr>
          <p:cNvPicPr>
            <a:picLocks noChangeAspect="1"/>
          </p:cNvPicPr>
          <p:nvPr/>
        </p:nvPicPr>
        <p:blipFill>
          <a:blip r:embed="rId4"/>
          <a:stretch>
            <a:fillRect/>
          </a:stretch>
        </p:blipFill>
        <p:spPr>
          <a:xfrm>
            <a:off x="4686954" y="1269638"/>
            <a:ext cx="5981046" cy="4216763"/>
          </a:xfrm>
          <a:prstGeom prst="rect">
            <a:avLst/>
          </a:prstGeom>
        </p:spPr>
      </p:pic>
    </p:spTree>
  </p:cSld>
  <p:clrMapOvr>
    <a:masterClrMapping/>
  </p:clrMapOvr>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457</Words>
  <Application>Microsoft Office PowerPoint</Application>
  <PresentationFormat>Widescreen</PresentationFormat>
  <Paragraphs>88</Paragraphs>
  <Slides>29</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Times New Roman</vt:lpstr>
      <vt:lpstr>Wingdings</vt:lpstr>
      <vt:lpstr>Beam</vt:lpstr>
      <vt:lpstr>The copyright to this original work is held by Dr. Forsythe and students registered in course Geo542 can use this material for the purposes of this course but no other use is permitted, and there can be no sale or transfer or use of the work for any other purpose without explicit permission of Dr. Forsythe.</vt:lpstr>
      <vt:lpstr>Course outline readings</vt:lpstr>
      <vt:lpstr>Image Ratioing – NDVI</vt:lpstr>
      <vt:lpstr>Image Ratioing – NDVI</vt:lpstr>
      <vt:lpstr>NDVI (cont.)</vt:lpstr>
      <vt:lpstr>Common NDVI Formulas</vt:lpstr>
      <vt:lpstr>NDVI Example –  Western Toronto, 2000 Natural Colour Image</vt:lpstr>
      <vt:lpstr>NDVI Image – Vegetation appears as white areas</vt:lpstr>
      <vt:lpstr>NDVI Generation – Catalyst Professional</vt:lpstr>
      <vt:lpstr>VEGINDEX</vt:lpstr>
      <vt:lpstr>PowerPoint Presentation</vt:lpstr>
      <vt:lpstr>Catalyst Professional Modeller</vt:lpstr>
      <vt:lpstr>Other Possibilites</vt:lpstr>
      <vt:lpstr>Classification of Avalanche Slopes in Yoho National Park</vt:lpstr>
      <vt:lpstr>Avalanche Slope</vt:lpstr>
      <vt:lpstr>Location</vt:lpstr>
      <vt:lpstr>3D Interpretation</vt:lpstr>
      <vt:lpstr>Anisotropic Reflectance</vt:lpstr>
      <vt:lpstr>September 2, 1988</vt:lpstr>
      <vt:lpstr>October 6, 2000</vt:lpstr>
      <vt:lpstr>NDVI</vt:lpstr>
      <vt:lpstr>Principal Component 3</vt:lpstr>
      <vt:lpstr>Classes</vt:lpstr>
      <vt:lpstr>Classification Results</vt:lpstr>
      <vt:lpstr>PowerPoint Presentation</vt:lpstr>
      <vt:lpstr>PowerPoint Presentation</vt:lpstr>
      <vt:lpstr>More Information</vt:lpstr>
      <vt:lpstr>Calculating NDVI</vt:lpstr>
      <vt:lpstr>The copyright to this original work is held by Dr. Forsythe and students registered in course Geo542 can use this material for the purposes of this course but no other use is permitted, and there can be no sale or transfer or use of the work for any other purpose without explicit permission of Dr. Forsythe.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2021-01-26T16:21:49Z</dcterms:created>
  <dcterms:modified xsi:type="dcterms:W3CDTF">2025-11-05T22:25:17Z</dcterms:modified>
</cp:coreProperties>
</file>