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345" r:id="rId2"/>
    <p:sldId id="446" r:id="rId3"/>
    <p:sldId id="344" r:id="rId4"/>
    <p:sldId id="460" r:id="rId5"/>
    <p:sldId id="343" r:id="rId6"/>
    <p:sldId id="447" r:id="rId7"/>
    <p:sldId id="268" r:id="rId8"/>
    <p:sldId id="269" r:id="rId9"/>
    <p:sldId id="270" r:id="rId10"/>
    <p:sldId id="271" r:id="rId11"/>
    <p:sldId id="272" r:id="rId12"/>
    <p:sldId id="275" r:id="rId13"/>
    <p:sldId id="276" r:id="rId14"/>
    <p:sldId id="311" r:id="rId15"/>
    <p:sldId id="277" r:id="rId16"/>
    <p:sldId id="323" r:id="rId17"/>
    <p:sldId id="322" r:id="rId18"/>
    <p:sldId id="278" r:id="rId19"/>
    <p:sldId id="340" r:id="rId20"/>
    <p:sldId id="341" r:id="rId21"/>
    <p:sldId id="279" r:id="rId22"/>
    <p:sldId id="324" r:id="rId23"/>
    <p:sldId id="293" r:id="rId24"/>
    <p:sldId id="280" r:id="rId25"/>
    <p:sldId id="325" r:id="rId26"/>
    <p:sldId id="319" r:id="rId27"/>
    <p:sldId id="450" r:id="rId28"/>
    <p:sldId id="448" r:id="rId29"/>
  </p:sldIdLst>
  <p:sldSz cx="12192000" cy="6858000"/>
  <p:notesSz cx="6858000" cy="9144000"/>
  <p:defaultTextStyle>
    <a:defPPr>
      <a:defRPr lang="en-US"/>
    </a:defPPr>
    <a:lvl1pPr algn="l" rtl="0" eaLnBrk="0" fontAlgn="base" hangingPunct="0">
      <a:spcBef>
        <a:spcPct val="0"/>
      </a:spcBef>
      <a:spcAft>
        <a:spcPct val="0"/>
      </a:spcAft>
      <a:defRPr kumimoji="1"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kumimoji="1"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kumimoji="1"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kumimoji="1"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kumimoji="1" sz="4400" kern="1200">
        <a:solidFill>
          <a:schemeClr val="tx2"/>
        </a:solidFill>
        <a:latin typeface="Arial" panose="020B0604020202020204" pitchFamily="34" charset="0"/>
        <a:ea typeface="+mn-ea"/>
        <a:cs typeface="+mn-cs"/>
      </a:defRPr>
    </a:lvl5pPr>
    <a:lvl6pPr marL="2286000" algn="l" defTabSz="914400" rtl="0" eaLnBrk="1" latinLnBrk="0" hangingPunct="1">
      <a:defRPr kumimoji="1" sz="4400" kern="1200">
        <a:solidFill>
          <a:schemeClr val="tx2"/>
        </a:solidFill>
        <a:latin typeface="Arial" panose="020B0604020202020204" pitchFamily="34" charset="0"/>
        <a:ea typeface="+mn-ea"/>
        <a:cs typeface="+mn-cs"/>
      </a:defRPr>
    </a:lvl6pPr>
    <a:lvl7pPr marL="2743200" algn="l" defTabSz="914400" rtl="0" eaLnBrk="1" latinLnBrk="0" hangingPunct="1">
      <a:defRPr kumimoji="1" sz="4400" kern="1200">
        <a:solidFill>
          <a:schemeClr val="tx2"/>
        </a:solidFill>
        <a:latin typeface="Arial" panose="020B0604020202020204" pitchFamily="34" charset="0"/>
        <a:ea typeface="+mn-ea"/>
        <a:cs typeface="+mn-cs"/>
      </a:defRPr>
    </a:lvl7pPr>
    <a:lvl8pPr marL="3200400" algn="l" defTabSz="914400" rtl="0" eaLnBrk="1" latinLnBrk="0" hangingPunct="1">
      <a:defRPr kumimoji="1" sz="4400" kern="1200">
        <a:solidFill>
          <a:schemeClr val="tx2"/>
        </a:solidFill>
        <a:latin typeface="Arial" panose="020B0604020202020204" pitchFamily="34" charset="0"/>
        <a:ea typeface="+mn-ea"/>
        <a:cs typeface="+mn-cs"/>
      </a:defRPr>
    </a:lvl8pPr>
    <a:lvl9pPr marL="3657600" algn="l" defTabSz="914400" rtl="0" eaLnBrk="1" latinLnBrk="0" hangingPunct="1">
      <a:defRPr kumimoji="1" sz="4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9" autoAdjust="0"/>
    <p:restoredTop sz="94647" autoAdjust="0"/>
  </p:normalViewPr>
  <p:slideViewPr>
    <p:cSldViewPr>
      <p:cViewPr varScale="1">
        <p:scale>
          <a:sx n="71" d="100"/>
          <a:sy n="71" d="100"/>
        </p:scale>
        <p:origin x="52" y="672"/>
      </p:cViewPr>
      <p:guideLst>
        <p:guide orient="horz" pos="2160"/>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096"/>
    </p:cViewPr>
  </p:sorterViewPr>
  <p:notesViewPr>
    <p:cSldViewPr>
      <p:cViewPr varScale="1">
        <p:scale>
          <a:sx n="61" d="100"/>
          <a:sy n="61" d="100"/>
        </p:scale>
        <p:origin x="-169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01CFEC-FC6E-4BC4-AF6A-BC393CCC597B}"/>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solidFill>
                  <a:schemeClr val="tx1"/>
                </a:solidFill>
                <a:effectLst/>
                <a:latin typeface="Times New Roman" pitchFamily="18" charset="0"/>
              </a:defRPr>
            </a:lvl1pPr>
          </a:lstStyle>
          <a:p>
            <a:pPr>
              <a:defRPr/>
            </a:pPr>
            <a:endParaRPr lang="en-US"/>
          </a:p>
        </p:txBody>
      </p:sp>
      <p:sp>
        <p:nvSpPr>
          <p:cNvPr id="20483" name="Rectangle 3">
            <a:extLst>
              <a:ext uri="{FF2B5EF4-FFF2-40B4-BE49-F238E27FC236}">
                <a16:creationId xmlns:a16="http://schemas.microsoft.com/office/drawing/2014/main" id="{7B5FFB25-8D85-4186-A1E8-31A7B4AAFE65}"/>
              </a:ext>
            </a:extLst>
          </p:cNvPr>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solidFill>
                  <a:schemeClr val="tx1"/>
                </a:solidFill>
                <a:effectLst/>
                <a:latin typeface="Times New Roman" pitchFamily="18" charset="0"/>
              </a:defRPr>
            </a:lvl1pPr>
          </a:lstStyle>
          <a:p>
            <a:pPr>
              <a:defRPr/>
            </a:pPr>
            <a:endParaRPr lang="en-US"/>
          </a:p>
        </p:txBody>
      </p:sp>
      <p:sp>
        <p:nvSpPr>
          <p:cNvPr id="20484" name="Rectangle 4">
            <a:extLst>
              <a:ext uri="{FF2B5EF4-FFF2-40B4-BE49-F238E27FC236}">
                <a16:creationId xmlns:a16="http://schemas.microsoft.com/office/drawing/2014/main" id="{292CB96F-5010-44A6-8F79-483ADD104751}"/>
              </a:ext>
            </a:extLst>
          </p:cNvPr>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solidFill>
                  <a:schemeClr val="tx1"/>
                </a:solidFill>
                <a:effectLst/>
                <a:latin typeface="Times New Roman" pitchFamily="18" charset="0"/>
              </a:defRPr>
            </a:lvl1pPr>
          </a:lstStyle>
          <a:p>
            <a:pPr>
              <a:defRPr/>
            </a:pPr>
            <a:endParaRPr lang="en-US"/>
          </a:p>
        </p:txBody>
      </p:sp>
      <p:sp>
        <p:nvSpPr>
          <p:cNvPr id="20485" name="Rectangle 5">
            <a:extLst>
              <a:ext uri="{FF2B5EF4-FFF2-40B4-BE49-F238E27FC236}">
                <a16:creationId xmlns:a16="http://schemas.microsoft.com/office/drawing/2014/main" id="{F40ED09B-E9AD-4C5B-A2AE-07B81CD571B2}"/>
              </a:ext>
            </a:extLst>
          </p:cNvPr>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a:solidFill>
                  <a:schemeClr val="tx1"/>
                </a:solidFill>
                <a:latin typeface="Times New Roman" panose="02020603050405020304" pitchFamily="18" charset="0"/>
              </a:defRPr>
            </a:lvl1pPr>
          </a:lstStyle>
          <a:p>
            <a:pPr>
              <a:defRPr/>
            </a:pPr>
            <a:fld id="{E43268C2-0691-48D0-8B3D-D431A1732E1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CC0EF9C-6D56-4FA1-8C34-64DAB8A71ACF}"/>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solidFill>
                  <a:schemeClr val="tx1"/>
                </a:solidFill>
                <a:effectLst/>
                <a:latin typeface="Times New Roman" pitchFamily="18" charset="0"/>
              </a:defRPr>
            </a:lvl1pPr>
          </a:lstStyle>
          <a:p>
            <a:pPr>
              <a:defRPr/>
            </a:pPr>
            <a:endParaRPr lang="en-US"/>
          </a:p>
        </p:txBody>
      </p:sp>
      <p:sp>
        <p:nvSpPr>
          <p:cNvPr id="3075" name="Rectangle 3"/>
          <p:cNvSpPr>
            <a:spLocks noGrp="1" noRot="1" noChangeAspect="1" noChangeArrowheads="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E64218B5-6DA6-412D-ADDE-803AC76DF3D1}"/>
              </a:ext>
            </a:extLst>
          </p:cNvPr>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20599F39-DFE2-4EBB-80D2-A92E09F0423A}"/>
              </a:ext>
            </a:extLst>
          </p:cNvPr>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solidFill>
                  <a:schemeClr val="tx1"/>
                </a:solidFill>
                <a:effectLst/>
                <a:latin typeface="Times New Roman" pitchFamily="18" charset="0"/>
              </a:defRPr>
            </a:lvl1pPr>
          </a:lstStyle>
          <a:p>
            <a:pPr>
              <a:defRPr/>
            </a:pPr>
            <a:endParaRPr lang="en-US"/>
          </a:p>
        </p:txBody>
      </p:sp>
      <p:sp>
        <p:nvSpPr>
          <p:cNvPr id="2054" name="Rectangle 6">
            <a:extLst>
              <a:ext uri="{FF2B5EF4-FFF2-40B4-BE49-F238E27FC236}">
                <a16:creationId xmlns:a16="http://schemas.microsoft.com/office/drawing/2014/main" id="{4F754E2B-0DF0-4053-8360-B5E4B777D0F2}"/>
              </a:ext>
            </a:extLst>
          </p:cNvPr>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solidFill>
                  <a:schemeClr val="tx1"/>
                </a:solidFill>
                <a:effectLst/>
                <a:latin typeface="Times New Roman" pitchFamily="18" charset="0"/>
              </a:defRPr>
            </a:lvl1pPr>
          </a:lstStyle>
          <a:p>
            <a:pPr>
              <a:defRPr/>
            </a:pPr>
            <a:endParaRPr lang="en-US"/>
          </a:p>
        </p:txBody>
      </p:sp>
      <p:sp>
        <p:nvSpPr>
          <p:cNvPr id="2055" name="Rectangle 7">
            <a:extLst>
              <a:ext uri="{FF2B5EF4-FFF2-40B4-BE49-F238E27FC236}">
                <a16:creationId xmlns:a16="http://schemas.microsoft.com/office/drawing/2014/main" id="{72A72BD7-FB22-437D-A74D-ECBC3A66FC03}"/>
              </a:ext>
            </a:extLst>
          </p:cNvPr>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a:solidFill>
                  <a:schemeClr val="tx1"/>
                </a:solidFill>
                <a:latin typeface="Times New Roman" panose="02020603050405020304" pitchFamily="18" charset="0"/>
              </a:defRPr>
            </a:lvl1pPr>
          </a:lstStyle>
          <a:p>
            <a:pPr>
              <a:defRPr/>
            </a:pPr>
            <a:fld id="{1D1CFFC2-B243-4F8B-8B8F-20FC8C23D0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9F635B89-0AAB-4DF2-B61B-4FC8FC81379B}" type="slidenum">
              <a:rPr kumimoji="0" lang="en-US" altLang="en-US" sz="1200" smtClean="0">
                <a:solidFill>
                  <a:schemeClr val="tx1"/>
                </a:solidFill>
                <a:latin typeface="Times New Roman" panose="02020603050405020304" pitchFamily="18" charset="0"/>
              </a:rPr>
              <a:pPr/>
              <a:t>7</a:t>
            </a:fld>
            <a:endParaRPr kumimoji="0" lang="en-US" altLang="en-US" sz="120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39411091-4D37-47DF-8F8C-EC4378FCA602}" type="slidenum">
              <a:rPr kumimoji="0" lang="en-US" altLang="en-US" sz="1200" smtClean="0">
                <a:solidFill>
                  <a:schemeClr val="tx1"/>
                </a:solidFill>
                <a:latin typeface="Times New Roman" panose="02020603050405020304" pitchFamily="18" charset="0"/>
              </a:rPr>
              <a:pPr/>
              <a:t>19</a:t>
            </a:fld>
            <a:endParaRPr kumimoji="0" lang="en-US" altLang="en-US" sz="1200">
              <a:solidFill>
                <a:schemeClr val="tx1"/>
              </a:solidFill>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1552CC58-9E4B-4CDC-8DC0-20570748354C}" type="slidenum">
              <a:rPr kumimoji="0" lang="en-US" altLang="en-US" sz="1200" smtClean="0">
                <a:solidFill>
                  <a:schemeClr val="tx1"/>
                </a:solidFill>
                <a:latin typeface="Times New Roman" panose="02020603050405020304" pitchFamily="18" charset="0"/>
              </a:rPr>
              <a:pPr/>
              <a:t>21</a:t>
            </a:fld>
            <a:endParaRPr kumimoji="0" lang="en-US" altLang="en-US" sz="1200">
              <a:solidFill>
                <a:schemeClr val="tx1"/>
              </a:solidFill>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ACE5D4DE-1543-493F-BCFE-6871EA2D79B6}" type="slidenum">
              <a:rPr kumimoji="0" lang="en-US" altLang="en-US" sz="1200" smtClean="0">
                <a:solidFill>
                  <a:schemeClr val="tx1"/>
                </a:solidFill>
                <a:latin typeface="Times New Roman" panose="02020603050405020304" pitchFamily="18" charset="0"/>
              </a:rPr>
              <a:pPr/>
              <a:t>22</a:t>
            </a:fld>
            <a:endParaRPr kumimoji="0" lang="en-US" altLang="en-US" sz="1200">
              <a:solidFill>
                <a:schemeClr val="tx1"/>
              </a:solidFill>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AE9104D8-A6DA-4D72-917E-363EAF6A6378}" type="slidenum">
              <a:rPr kumimoji="0" lang="en-US" altLang="en-US" sz="1200" smtClean="0">
                <a:solidFill>
                  <a:schemeClr val="tx1"/>
                </a:solidFill>
                <a:latin typeface="Times New Roman" panose="02020603050405020304" pitchFamily="18" charset="0"/>
              </a:rPr>
              <a:pPr/>
              <a:t>23</a:t>
            </a:fld>
            <a:endParaRPr kumimoji="0" lang="en-US" altLang="en-US" sz="1200">
              <a:solidFill>
                <a:schemeClr val="tx1"/>
              </a:solidFill>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CEB849D1-FC2B-4696-9E65-1572E1C8C244}" type="slidenum">
              <a:rPr kumimoji="0" lang="en-US" altLang="en-US" sz="1200" smtClean="0">
                <a:solidFill>
                  <a:schemeClr val="tx1"/>
                </a:solidFill>
                <a:latin typeface="Times New Roman" panose="02020603050405020304" pitchFamily="18" charset="0"/>
              </a:rPr>
              <a:pPr/>
              <a:t>24</a:t>
            </a:fld>
            <a:endParaRPr kumimoji="0" lang="en-US" altLang="en-US" sz="1200">
              <a:solidFill>
                <a:schemeClr val="tx1"/>
              </a:solidFill>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C38CDE17-0350-4AB2-AB26-A42624480470}" type="slidenum">
              <a:rPr kumimoji="0" lang="en-US" altLang="en-US" sz="1200" smtClean="0">
                <a:solidFill>
                  <a:schemeClr val="tx1"/>
                </a:solidFill>
                <a:latin typeface="Times New Roman" panose="02020603050405020304" pitchFamily="18" charset="0"/>
              </a:rPr>
              <a:pPr/>
              <a:t>25</a:t>
            </a:fld>
            <a:endParaRPr kumimoji="0" lang="en-US" altLang="en-US" sz="1200">
              <a:solidFill>
                <a:schemeClr val="tx1"/>
              </a:solidFil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8EAC5FAA-0525-4E61-B3BD-32BF1EE0708A}" type="slidenum">
              <a:rPr kumimoji="0" lang="en-US" altLang="en-US" sz="1200" smtClean="0">
                <a:solidFill>
                  <a:schemeClr val="tx1"/>
                </a:solidFill>
                <a:latin typeface="Times New Roman" panose="02020603050405020304" pitchFamily="18" charset="0"/>
              </a:rPr>
              <a:pPr/>
              <a:t>8</a:t>
            </a:fld>
            <a:endParaRPr kumimoji="0" lang="en-US" altLang="en-US" sz="120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381000" y="685800"/>
            <a:ext cx="6096000" cy="3429000"/>
          </a:xfrm>
          <a:ln/>
        </p:spPr>
      </p:sp>
      <p:sp>
        <p:nvSpPr>
          <p:cNvPr id="133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59B8F51B-1314-4025-A101-0033E891220E}" type="slidenum">
              <a:rPr kumimoji="0" lang="en-US" altLang="en-US" sz="1200" smtClean="0">
                <a:solidFill>
                  <a:schemeClr val="tx1"/>
                </a:solidFill>
                <a:latin typeface="Times New Roman" panose="02020603050405020304" pitchFamily="18" charset="0"/>
              </a:rPr>
              <a:pPr/>
              <a:t>9</a:t>
            </a:fld>
            <a:endParaRPr kumimoji="0" lang="en-US" altLang="en-US" sz="1200">
              <a:solidFill>
                <a:schemeClr val="tx1"/>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BCF756BB-6459-4FB3-8DB0-687C555C641C}" type="slidenum">
              <a:rPr kumimoji="0" lang="en-US" altLang="en-US" sz="1200" smtClean="0">
                <a:solidFill>
                  <a:schemeClr val="tx1"/>
                </a:solidFill>
                <a:latin typeface="Times New Roman" panose="02020603050405020304" pitchFamily="18" charset="0"/>
              </a:rPr>
              <a:pPr/>
              <a:t>10</a:t>
            </a:fld>
            <a:endParaRPr kumimoji="0" lang="en-US" altLang="en-US" sz="1200">
              <a:solidFill>
                <a:schemeClr val="tx1"/>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743ADE76-27E0-48D3-8F37-41A6D7A75E00}" type="slidenum">
              <a:rPr kumimoji="0" lang="en-US" altLang="en-US" sz="1200" smtClean="0">
                <a:solidFill>
                  <a:schemeClr val="tx1"/>
                </a:solidFill>
                <a:latin typeface="Times New Roman" panose="02020603050405020304" pitchFamily="18" charset="0"/>
              </a:rPr>
              <a:pPr/>
              <a:t>11</a:t>
            </a:fld>
            <a:endParaRPr kumimoji="0" lang="en-US" altLang="en-US" sz="1200">
              <a:solidFill>
                <a:schemeClr val="tx1"/>
              </a:solidFill>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3EFC68AC-08AE-4ED6-B8CD-744B50FCF382}" type="slidenum">
              <a:rPr kumimoji="0" lang="en-US" altLang="en-US" sz="1200" smtClean="0">
                <a:solidFill>
                  <a:schemeClr val="tx1"/>
                </a:solidFill>
                <a:latin typeface="Times New Roman" panose="02020603050405020304" pitchFamily="18" charset="0"/>
              </a:rPr>
              <a:pPr/>
              <a:t>12</a:t>
            </a:fld>
            <a:endParaRPr kumimoji="0" lang="en-US" altLang="en-US" sz="1200">
              <a:solidFill>
                <a:schemeClr val="tx1"/>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CEA7AF82-AA0D-44C2-AAD4-151B776AF5CC}" type="slidenum">
              <a:rPr kumimoji="0" lang="en-US" altLang="en-US" sz="1200" smtClean="0">
                <a:solidFill>
                  <a:schemeClr val="tx1"/>
                </a:solidFill>
                <a:latin typeface="Times New Roman" panose="02020603050405020304" pitchFamily="18" charset="0"/>
              </a:rPr>
              <a:pPr/>
              <a:t>13</a:t>
            </a:fld>
            <a:endParaRPr kumimoji="0" lang="en-US" altLang="en-US" sz="1200">
              <a:solidFill>
                <a:schemeClr val="tx1"/>
              </a:solidFill>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B16CB8E7-0212-4FBF-B88B-EA7FDA2E38E2}" type="slidenum">
              <a:rPr kumimoji="0" lang="en-US" altLang="en-US" sz="1200" smtClean="0">
                <a:solidFill>
                  <a:schemeClr val="tx1"/>
                </a:solidFill>
                <a:latin typeface="Times New Roman" panose="02020603050405020304" pitchFamily="18" charset="0"/>
              </a:rPr>
              <a:pPr/>
              <a:t>15</a:t>
            </a:fld>
            <a:endParaRPr kumimoji="0" lang="en-US" altLang="en-US" sz="1200">
              <a:solidFill>
                <a:schemeClr val="tx1"/>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4400">
                <a:solidFill>
                  <a:schemeClr val="tx2"/>
                </a:solidFill>
                <a:latin typeface="Arial" panose="020B0604020202020204" pitchFamily="34" charset="0"/>
              </a:defRPr>
            </a:lvl1pPr>
            <a:lvl2pPr marL="742950" indent="-285750">
              <a:defRPr kumimoji="1" sz="4400">
                <a:solidFill>
                  <a:schemeClr val="tx2"/>
                </a:solidFill>
                <a:latin typeface="Arial" panose="020B0604020202020204" pitchFamily="34" charset="0"/>
              </a:defRPr>
            </a:lvl2pPr>
            <a:lvl3pPr marL="1143000" indent="-228600">
              <a:defRPr kumimoji="1" sz="4400">
                <a:solidFill>
                  <a:schemeClr val="tx2"/>
                </a:solidFill>
                <a:latin typeface="Arial" panose="020B0604020202020204" pitchFamily="34" charset="0"/>
              </a:defRPr>
            </a:lvl3pPr>
            <a:lvl4pPr marL="1600200" indent="-228600">
              <a:defRPr kumimoji="1" sz="4400">
                <a:solidFill>
                  <a:schemeClr val="tx2"/>
                </a:solidFill>
                <a:latin typeface="Arial" panose="020B0604020202020204" pitchFamily="34" charset="0"/>
              </a:defRPr>
            </a:lvl4pPr>
            <a:lvl5pPr marL="2057400" indent="-22860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fld id="{F6B554DE-2DB4-44E9-B87A-2D65D71A4EFD}" type="slidenum">
              <a:rPr kumimoji="0" lang="en-US" altLang="en-US" sz="1200" smtClean="0">
                <a:solidFill>
                  <a:schemeClr val="tx1"/>
                </a:solidFill>
                <a:latin typeface="Times New Roman" panose="02020603050405020304" pitchFamily="18" charset="0"/>
              </a:rPr>
              <a:pPr/>
              <a:t>18</a:t>
            </a:fld>
            <a:endParaRPr kumimoji="0" lang="en-US" altLang="en-US" sz="1200">
              <a:solidFill>
                <a:schemeClr val="tx1"/>
              </a:solidFill>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2F5E"/>
            </a:gs>
            <a:gs pos="5000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62E307F-06AE-4284-8D17-9236674EE76E}"/>
              </a:ext>
            </a:extLst>
          </p:cNvPr>
          <p:cNvSpPr>
            <a:spLocks noChangeArrowheads="1"/>
          </p:cNvSpPr>
          <p:nvPr/>
        </p:nvSpPr>
        <p:spPr bwMode="auto">
          <a:xfrm>
            <a:off x="508000" y="1"/>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lang="en-CA" sz="2400">
              <a:solidFill>
                <a:schemeClr val="tx1"/>
              </a:solidFill>
              <a:latin typeface="Times New Roman" pitchFamily="18" charset="0"/>
            </a:endParaRPr>
          </a:p>
        </p:txBody>
      </p:sp>
      <p:sp>
        <p:nvSpPr>
          <p:cNvPr id="5" name="Rectangle 3">
            <a:extLst>
              <a:ext uri="{FF2B5EF4-FFF2-40B4-BE49-F238E27FC236}">
                <a16:creationId xmlns:a16="http://schemas.microsoft.com/office/drawing/2014/main" id="{82D3B1EA-0A08-4674-8440-6424E9506ED9}"/>
              </a:ext>
            </a:extLst>
          </p:cNvPr>
          <p:cNvSpPr>
            <a:spLocks noChangeArrowheads="1"/>
          </p:cNvSpPr>
          <p:nvPr/>
        </p:nvSpPr>
        <p:spPr bwMode="auto">
          <a:xfrm>
            <a:off x="914401" y="2438400"/>
            <a:ext cx="112754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lang="en-CA" sz="2400">
              <a:solidFill>
                <a:schemeClr val="tx1"/>
              </a:solidFill>
              <a:latin typeface="Times New Roman" pitchFamily="18" charset="0"/>
            </a:endParaRPr>
          </a:p>
        </p:txBody>
      </p:sp>
      <p:sp>
        <p:nvSpPr>
          <p:cNvPr id="6" name="Rectangle 9">
            <a:extLst>
              <a:ext uri="{FF2B5EF4-FFF2-40B4-BE49-F238E27FC236}">
                <a16:creationId xmlns:a16="http://schemas.microsoft.com/office/drawing/2014/main" id="{8BED87C1-849A-4CD1-AD8B-740631A5732D}"/>
              </a:ext>
            </a:extLst>
          </p:cNvPr>
          <p:cNvSpPr>
            <a:spLocks noChangeArrowheads="1"/>
          </p:cNvSpPr>
          <p:nvPr/>
        </p:nvSpPr>
        <p:spPr bwMode="auto">
          <a:xfrm>
            <a:off x="0" y="3505200"/>
            <a:ext cx="6299200" cy="152400"/>
          </a:xfrm>
          <a:prstGeom prst="rect">
            <a:avLst/>
          </a:prstGeom>
          <a:solidFill>
            <a:schemeClr val="accent1">
              <a:alpha val="50195"/>
            </a:schemeClr>
          </a:solidFill>
          <a:ln>
            <a:noFill/>
          </a:ln>
        </p:spPr>
        <p:txBody>
          <a:bodyPr/>
          <a:lstStyle>
            <a:lvl1pPr eaLnBrk="0" hangingPunct="0">
              <a:defRPr kumimoji="1" sz="4400">
                <a:solidFill>
                  <a:schemeClr val="tx2"/>
                </a:solidFill>
                <a:latin typeface="Arial" panose="020B0604020202020204" pitchFamily="34" charset="0"/>
              </a:defRPr>
            </a:lvl1pPr>
            <a:lvl2pPr marL="742950" indent="-285750" eaLnBrk="0" hangingPunct="0">
              <a:defRPr kumimoji="1" sz="4400">
                <a:solidFill>
                  <a:schemeClr val="tx2"/>
                </a:solidFill>
                <a:latin typeface="Arial" panose="020B0604020202020204" pitchFamily="34" charset="0"/>
              </a:defRPr>
            </a:lvl2pPr>
            <a:lvl3pPr marL="1143000" indent="-228600" eaLnBrk="0" hangingPunct="0">
              <a:defRPr kumimoji="1" sz="4400">
                <a:solidFill>
                  <a:schemeClr val="tx2"/>
                </a:solidFill>
                <a:latin typeface="Arial" panose="020B0604020202020204" pitchFamily="34" charset="0"/>
              </a:defRPr>
            </a:lvl3pPr>
            <a:lvl4pPr marL="1600200" indent="-228600" eaLnBrk="0" hangingPunct="0">
              <a:defRPr kumimoji="1" sz="4400">
                <a:solidFill>
                  <a:schemeClr val="tx2"/>
                </a:solidFill>
                <a:latin typeface="Arial" panose="020B0604020202020204" pitchFamily="34" charset="0"/>
              </a:defRPr>
            </a:lvl4pPr>
            <a:lvl5pPr marL="2057400" indent="-228600" eaLnBrk="0" hangingPunct="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pPr eaLnBrk="1" hangingPunct="1">
              <a:defRPr/>
            </a:pPr>
            <a:endParaRPr lang="en-CA" sz="2400">
              <a:solidFill>
                <a:schemeClr val="tx1"/>
              </a:solidFill>
              <a:latin typeface="Times New Roman" panose="02020603050405020304" pitchFamily="18" charset="0"/>
            </a:endParaRPr>
          </a:p>
        </p:txBody>
      </p:sp>
      <p:sp>
        <p:nvSpPr>
          <p:cNvPr id="3076" name="Rectangle 4"/>
          <p:cNvSpPr>
            <a:spLocks noGrp="1" noChangeArrowheads="1"/>
          </p:cNvSpPr>
          <p:nvPr>
            <p:ph type="ctrTitle" sz="quarter"/>
          </p:nvPr>
        </p:nvSpPr>
        <p:spPr>
          <a:xfrm>
            <a:off x="914400" y="2286000"/>
            <a:ext cx="103632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Date Placeholder 6">
            <a:extLst>
              <a:ext uri="{FF2B5EF4-FFF2-40B4-BE49-F238E27FC236}">
                <a16:creationId xmlns:a16="http://schemas.microsoft.com/office/drawing/2014/main" id="{BCC7465D-C835-4775-B6DB-6B796CC68EEC}"/>
              </a:ext>
            </a:extLst>
          </p:cNvPr>
          <p:cNvSpPr>
            <a:spLocks noGrp="1" noChangeArrowheads="1"/>
          </p:cNvSpPr>
          <p:nvPr>
            <p:ph type="dt" sz="quarter"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5C994187-7F51-4F88-8645-3A6B83C1D040}"/>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69E3561-05D1-4864-8608-D4FB9EC7083B}"/>
              </a:ext>
            </a:extLst>
          </p:cNvPr>
          <p:cNvSpPr>
            <a:spLocks noGrp="1" noChangeArrowheads="1"/>
          </p:cNvSpPr>
          <p:nvPr>
            <p:ph type="sldNum" sz="quarter" idx="12"/>
          </p:nvPr>
        </p:nvSpPr>
        <p:spPr/>
        <p:txBody>
          <a:bodyPr/>
          <a:lstStyle>
            <a:lvl1pPr>
              <a:defRPr/>
            </a:lvl1pPr>
          </a:lstStyle>
          <a:p>
            <a:pPr>
              <a:defRPr/>
            </a:pPr>
            <a:fld id="{8A497A1C-3CB9-43FA-A754-358407446EF2}" type="slidenum">
              <a:rPr lang="en-US"/>
              <a:pPr>
                <a:defRPr/>
              </a:pPr>
              <a:t>‹#›</a:t>
            </a:fld>
            <a:endParaRPr lang="en-US"/>
          </a:p>
        </p:txBody>
      </p:sp>
    </p:spTree>
    <p:extLst>
      <p:ext uri="{BB962C8B-B14F-4D97-AF65-F5344CB8AC3E}">
        <p14:creationId xmlns:p14="http://schemas.microsoft.com/office/powerpoint/2010/main" val="140676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2F9D0A07-EF7D-4B2B-A51A-A642F954E914}" type="slidenum">
              <a:rPr lang="en-US"/>
              <a:pPr>
                <a:defRPr/>
              </a:pPr>
              <a:t>‹#›</a:t>
            </a:fld>
            <a:endParaRPr lang="en-US"/>
          </a:p>
        </p:txBody>
      </p:sp>
    </p:spTree>
    <p:extLst>
      <p:ext uri="{BB962C8B-B14F-4D97-AF65-F5344CB8AC3E}">
        <p14:creationId xmlns:p14="http://schemas.microsoft.com/office/powerpoint/2010/main" val="167556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403EDBC5-9E36-49C7-B619-BA95C6311D4E}" type="slidenum">
              <a:rPr lang="en-US"/>
              <a:pPr>
                <a:defRPr/>
              </a:pPr>
              <a:t>‹#›</a:t>
            </a:fld>
            <a:endParaRPr lang="en-US"/>
          </a:p>
        </p:txBody>
      </p:sp>
    </p:spTree>
    <p:extLst>
      <p:ext uri="{BB962C8B-B14F-4D97-AF65-F5344CB8AC3E}">
        <p14:creationId xmlns:p14="http://schemas.microsoft.com/office/powerpoint/2010/main" val="194496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AA32AAED-8893-4DBB-A857-EE5555C92403}" type="slidenum">
              <a:rPr lang="en-US"/>
              <a:pPr>
                <a:defRPr/>
              </a:pPr>
              <a:t>‹#›</a:t>
            </a:fld>
            <a:endParaRPr lang="en-US"/>
          </a:p>
        </p:txBody>
      </p:sp>
    </p:spTree>
    <p:extLst>
      <p:ext uri="{BB962C8B-B14F-4D97-AF65-F5344CB8AC3E}">
        <p14:creationId xmlns:p14="http://schemas.microsoft.com/office/powerpoint/2010/main" val="260707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3BAF331B-23F7-4067-BAC7-0AC9C44B9BD4}" type="slidenum">
              <a:rPr lang="en-US"/>
              <a:pPr>
                <a:defRPr/>
              </a:pPr>
              <a:t>‹#›</a:t>
            </a:fld>
            <a:endParaRPr lang="en-US"/>
          </a:p>
        </p:txBody>
      </p:sp>
    </p:spTree>
    <p:extLst>
      <p:ext uri="{BB962C8B-B14F-4D97-AF65-F5344CB8AC3E}">
        <p14:creationId xmlns:p14="http://schemas.microsoft.com/office/powerpoint/2010/main" val="372101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7831927F-0B70-4F94-B8DC-6681FA7227DA}" type="slidenum">
              <a:rPr lang="en-US"/>
              <a:pPr>
                <a:defRPr/>
              </a:pPr>
              <a:t>‹#›</a:t>
            </a:fld>
            <a:endParaRPr lang="en-US"/>
          </a:p>
        </p:txBody>
      </p:sp>
    </p:spTree>
    <p:extLst>
      <p:ext uri="{BB962C8B-B14F-4D97-AF65-F5344CB8AC3E}">
        <p14:creationId xmlns:p14="http://schemas.microsoft.com/office/powerpoint/2010/main" val="218576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03A00C94-FA00-4B97-BC64-917D6B68AAD7}" type="slidenum">
              <a:rPr lang="en-US"/>
              <a:pPr>
                <a:defRPr/>
              </a:pPr>
              <a:t>‹#›</a:t>
            </a:fld>
            <a:endParaRPr lang="en-US"/>
          </a:p>
        </p:txBody>
      </p:sp>
    </p:spTree>
    <p:extLst>
      <p:ext uri="{BB962C8B-B14F-4D97-AF65-F5344CB8AC3E}">
        <p14:creationId xmlns:p14="http://schemas.microsoft.com/office/powerpoint/2010/main" val="186416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07F7143C-D758-4AAF-A74B-CFE99DFF1219}" type="slidenum">
              <a:rPr lang="en-US"/>
              <a:pPr>
                <a:defRPr/>
              </a:pPr>
              <a:t>‹#›</a:t>
            </a:fld>
            <a:endParaRPr lang="en-US"/>
          </a:p>
        </p:txBody>
      </p:sp>
    </p:spTree>
    <p:extLst>
      <p:ext uri="{BB962C8B-B14F-4D97-AF65-F5344CB8AC3E}">
        <p14:creationId xmlns:p14="http://schemas.microsoft.com/office/powerpoint/2010/main" val="12085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EEB86DFB-A80D-4F27-BD6D-F77B015BF3CD}" type="slidenum">
              <a:rPr lang="en-US"/>
              <a:pPr>
                <a:defRPr/>
              </a:pPr>
              <a:t>‹#›</a:t>
            </a:fld>
            <a:endParaRPr lang="en-US"/>
          </a:p>
        </p:txBody>
      </p:sp>
    </p:spTree>
    <p:extLst>
      <p:ext uri="{BB962C8B-B14F-4D97-AF65-F5344CB8AC3E}">
        <p14:creationId xmlns:p14="http://schemas.microsoft.com/office/powerpoint/2010/main" val="133341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B27C01ED-BA76-42A1-BB69-561022787D4A}" type="slidenum">
              <a:rPr lang="en-US"/>
              <a:pPr>
                <a:defRPr/>
              </a:pPr>
              <a:t>‹#›</a:t>
            </a:fld>
            <a:endParaRPr lang="en-US"/>
          </a:p>
        </p:txBody>
      </p:sp>
    </p:spTree>
    <p:extLst>
      <p:ext uri="{BB962C8B-B14F-4D97-AF65-F5344CB8AC3E}">
        <p14:creationId xmlns:p14="http://schemas.microsoft.com/office/powerpoint/2010/main" val="2429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9B494118-CFEF-4B30-814C-11D240A3C7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485E6AE-4280-403B-9D28-361BD33C0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DBB434A8-7E9C-4859-929D-700DAFC3E630}"/>
              </a:ext>
            </a:extLst>
          </p:cNvPr>
          <p:cNvSpPr>
            <a:spLocks noGrp="1" noChangeArrowheads="1"/>
          </p:cNvSpPr>
          <p:nvPr>
            <p:ph type="sldNum" sz="quarter" idx="12"/>
          </p:nvPr>
        </p:nvSpPr>
        <p:spPr>
          <a:ln/>
        </p:spPr>
        <p:txBody>
          <a:bodyPr/>
          <a:lstStyle>
            <a:lvl1pPr>
              <a:defRPr/>
            </a:lvl1pPr>
          </a:lstStyle>
          <a:p>
            <a:pPr>
              <a:defRPr/>
            </a:pPr>
            <a:fld id="{88874765-D79F-49AD-9545-335B7886A0F4}" type="slidenum">
              <a:rPr lang="en-US"/>
              <a:pPr>
                <a:defRPr/>
              </a:pPr>
              <a:t>‹#›</a:t>
            </a:fld>
            <a:endParaRPr lang="en-US"/>
          </a:p>
        </p:txBody>
      </p:sp>
    </p:spTree>
    <p:extLst>
      <p:ext uri="{BB962C8B-B14F-4D97-AF65-F5344CB8AC3E}">
        <p14:creationId xmlns:p14="http://schemas.microsoft.com/office/powerpoint/2010/main" val="54978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A70254-2AE8-441C-BB57-F785FDF50A10}"/>
              </a:ext>
            </a:extLst>
          </p:cNvPr>
          <p:cNvSpPr>
            <a:spLocks noChangeArrowheads="1"/>
          </p:cNvSpPr>
          <p:nvPr/>
        </p:nvSpPr>
        <p:spPr bwMode="auto">
          <a:xfrm>
            <a:off x="508000" y="1"/>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lang="en-CA" sz="2400">
              <a:solidFill>
                <a:schemeClr val="tx1"/>
              </a:solidFill>
              <a:latin typeface="Times New Roman" pitchFamily="18" charset="0"/>
            </a:endParaRPr>
          </a:p>
        </p:txBody>
      </p:sp>
      <p:sp>
        <p:nvSpPr>
          <p:cNvPr id="1027" name="Rectangle 3">
            <a:extLst>
              <a:ext uri="{FF2B5EF4-FFF2-40B4-BE49-F238E27FC236}">
                <a16:creationId xmlns:a16="http://schemas.microsoft.com/office/drawing/2014/main" id="{7F994595-2A5B-4098-9CF2-1021494C9514}"/>
              </a:ext>
            </a:extLst>
          </p:cNvPr>
          <p:cNvSpPr>
            <a:spLocks noChangeArrowheads="1"/>
          </p:cNvSpPr>
          <p:nvPr/>
        </p:nvSpPr>
        <p:spPr bwMode="auto">
          <a:xfrm>
            <a:off x="203200" y="1752600"/>
            <a:ext cx="6299200" cy="152400"/>
          </a:xfrm>
          <a:prstGeom prst="rect">
            <a:avLst/>
          </a:prstGeom>
          <a:solidFill>
            <a:schemeClr val="accent1">
              <a:alpha val="50195"/>
            </a:schemeClr>
          </a:solidFill>
          <a:ln>
            <a:noFill/>
          </a:ln>
        </p:spPr>
        <p:txBody>
          <a:bodyPr/>
          <a:lstStyle>
            <a:lvl1pPr eaLnBrk="0" hangingPunct="0">
              <a:defRPr kumimoji="1" sz="4400">
                <a:solidFill>
                  <a:schemeClr val="tx2"/>
                </a:solidFill>
                <a:latin typeface="Arial" panose="020B0604020202020204" pitchFamily="34" charset="0"/>
              </a:defRPr>
            </a:lvl1pPr>
            <a:lvl2pPr marL="742950" indent="-285750" eaLnBrk="0" hangingPunct="0">
              <a:defRPr kumimoji="1" sz="4400">
                <a:solidFill>
                  <a:schemeClr val="tx2"/>
                </a:solidFill>
                <a:latin typeface="Arial" panose="020B0604020202020204" pitchFamily="34" charset="0"/>
              </a:defRPr>
            </a:lvl2pPr>
            <a:lvl3pPr marL="1143000" indent="-228600" eaLnBrk="0" hangingPunct="0">
              <a:defRPr kumimoji="1" sz="4400">
                <a:solidFill>
                  <a:schemeClr val="tx2"/>
                </a:solidFill>
                <a:latin typeface="Arial" panose="020B0604020202020204" pitchFamily="34" charset="0"/>
              </a:defRPr>
            </a:lvl3pPr>
            <a:lvl4pPr marL="1600200" indent="-228600" eaLnBrk="0" hangingPunct="0">
              <a:defRPr kumimoji="1" sz="4400">
                <a:solidFill>
                  <a:schemeClr val="tx2"/>
                </a:solidFill>
                <a:latin typeface="Arial" panose="020B0604020202020204" pitchFamily="34" charset="0"/>
              </a:defRPr>
            </a:lvl4pPr>
            <a:lvl5pPr marL="2057400" indent="-228600" eaLnBrk="0" hangingPunct="0">
              <a:defRPr kumimoji="1" sz="4400">
                <a:solidFill>
                  <a:schemeClr val="tx2"/>
                </a:solidFill>
                <a:latin typeface="Arial" panose="020B0604020202020204" pitchFamily="34" charset="0"/>
              </a:defRPr>
            </a:lvl5pPr>
            <a:lvl6pPr marL="2514600" indent="-228600" eaLnBrk="0" fontAlgn="base" hangingPunct="0">
              <a:spcBef>
                <a:spcPct val="0"/>
              </a:spcBef>
              <a:spcAft>
                <a:spcPct val="0"/>
              </a:spcAft>
              <a:defRPr kumimoji="1" sz="4400">
                <a:solidFill>
                  <a:schemeClr val="tx2"/>
                </a:solidFill>
                <a:latin typeface="Arial" panose="020B0604020202020204" pitchFamily="34" charset="0"/>
              </a:defRPr>
            </a:lvl6pPr>
            <a:lvl7pPr marL="2971800" indent="-228600" eaLnBrk="0" fontAlgn="base" hangingPunct="0">
              <a:spcBef>
                <a:spcPct val="0"/>
              </a:spcBef>
              <a:spcAft>
                <a:spcPct val="0"/>
              </a:spcAft>
              <a:defRPr kumimoji="1" sz="4400">
                <a:solidFill>
                  <a:schemeClr val="tx2"/>
                </a:solidFill>
                <a:latin typeface="Arial" panose="020B0604020202020204" pitchFamily="34" charset="0"/>
              </a:defRPr>
            </a:lvl7pPr>
            <a:lvl8pPr marL="3429000" indent="-228600" eaLnBrk="0" fontAlgn="base" hangingPunct="0">
              <a:spcBef>
                <a:spcPct val="0"/>
              </a:spcBef>
              <a:spcAft>
                <a:spcPct val="0"/>
              </a:spcAft>
              <a:defRPr kumimoji="1" sz="4400">
                <a:solidFill>
                  <a:schemeClr val="tx2"/>
                </a:solidFill>
                <a:latin typeface="Arial" panose="020B0604020202020204" pitchFamily="34" charset="0"/>
              </a:defRPr>
            </a:lvl8pPr>
            <a:lvl9pPr marL="3886200" indent="-228600" eaLnBrk="0" fontAlgn="base" hangingPunct="0">
              <a:spcBef>
                <a:spcPct val="0"/>
              </a:spcBef>
              <a:spcAft>
                <a:spcPct val="0"/>
              </a:spcAft>
              <a:defRPr kumimoji="1" sz="4400">
                <a:solidFill>
                  <a:schemeClr val="tx2"/>
                </a:solidFill>
                <a:latin typeface="Arial" panose="020B0604020202020204" pitchFamily="34" charset="0"/>
              </a:defRPr>
            </a:lvl9pPr>
          </a:lstStyle>
          <a:p>
            <a:pPr eaLnBrk="1" hangingPunct="1">
              <a:defRPr/>
            </a:pPr>
            <a:endParaRPr lang="en-CA" sz="2400">
              <a:solidFill>
                <a:schemeClr val="tx1"/>
              </a:solidFill>
              <a:latin typeface="Times New Roman" panose="02020603050405020304" pitchFamily="18" charset="0"/>
            </a:endParaRPr>
          </a:p>
        </p:txBody>
      </p:sp>
      <p:sp>
        <p:nvSpPr>
          <p:cNvPr id="1028" name="Rectangle 4">
            <a:extLst>
              <a:ext uri="{FF2B5EF4-FFF2-40B4-BE49-F238E27FC236}">
                <a16:creationId xmlns:a16="http://schemas.microsoft.com/office/drawing/2014/main" id="{61547AEA-BB7B-4600-ABF6-CEE2F6AFD382}"/>
              </a:ext>
            </a:extLst>
          </p:cNvPr>
          <p:cNvSpPr>
            <a:spLocks noChangeArrowheads="1"/>
          </p:cNvSpPr>
          <p:nvPr/>
        </p:nvSpPr>
        <p:spPr bwMode="auto">
          <a:xfrm>
            <a:off x="914400" y="6629401"/>
            <a:ext cx="46736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1" hangingPunct="1">
              <a:defRPr/>
            </a:pPr>
            <a:endParaRPr lang="en-CA" sz="2400">
              <a:solidFill>
                <a:schemeClr val="tx1"/>
              </a:solidFill>
              <a:latin typeface="Times New Roman" pitchFamily="18" charset="0"/>
            </a:endParaRPr>
          </a:p>
        </p:txBody>
      </p:sp>
      <p:sp>
        <p:nvSpPr>
          <p:cNvPr id="1029" name="Rectangle 5">
            <a:extLst>
              <a:ext uri="{FF2B5EF4-FFF2-40B4-BE49-F238E27FC236}">
                <a16:creationId xmlns:a16="http://schemas.microsoft.com/office/drawing/2014/main" id="{769B1C99-57E2-4895-9B4F-8F6B1B3CE021}"/>
              </a:ext>
            </a:extLst>
          </p:cNvPr>
          <p:cNvSpPr>
            <a:spLocks noChangeArrowheads="1"/>
          </p:cNvSpPr>
          <p:nvPr/>
        </p:nvSpPr>
        <p:spPr bwMode="auto">
          <a:xfrm>
            <a:off x="1016001" y="762000"/>
            <a:ext cx="11173884"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lang="en-CA" sz="2400">
              <a:solidFill>
                <a:schemeClr val="tx1"/>
              </a:solidFill>
              <a:latin typeface="Times New Roman" pitchFamily="18" charset="0"/>
            </a:endParaRPr>
          </a:p>
        </p:txBody>
      </p:sp>
      <p:sp>
        <p:nvSpPr>
          <p:cNvPr id="1030" name="Rectangle 6">
            <a:extLst>
              <a:ext uri="{FF2B5EF4-FFF2-40B4-BE49-F238E27FC236}">
                <a16:creationId xmlns:a16="http://schemas.microsoft.com/office/drawing/2014/main" id="{A8712883-786C-407B-B840-0F81493910C5}"/>
              </a:ext>
            </a:extLst>
          </p:cNvPr>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a:extLst>
              <a:ext uri="{FF2B5EF4-FFF2-40B4-BE49-F238E27FC236}">
                <a16:creationId xmlns:a16="http://schemas.microsoft.com/office/drawing/2014/main" id="{9B494118-CFEF-4B30-814C-11D240A3C7F3}"/>
              </a:ext>
            </a:extLst>
          </p:cNvPr>
          <p:cNvSpPr>
            <a:spLocks noGrp="1" noChangeArrowheads="1"/>
          </p:cNvSpPr>
          <p:nvPr>
            <p:ph type="dt" sz="half" idx="2"/>
          </p:nvPr>
        </p:nvSpPr>
        <p:spPr bwMode="auto">
          <a:xfrm>
            <a:off x="914400" y="61722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kumimoji="0" sz="1400">
                <a:solidFill>
                  <a:schemeClr val="tx1"/>
                </a:solidFill>
                <a:effectLst/>
                <a:latin typeface="+mj-lt"/>
              </a:defRPr>
            </a:lvl1pPr>
          </a:lstStyle>
          <a:p>
            <a:pPr>
              <a:defRPr/>
            </a:pPr>
            <a:endParaRPr lang="en-US"/>
          </a:p>
        </p:txBody>
      </p:sp>
      <p:sp>
        <p:nvSpPr>
          <p:cNvPr id="1033" name="Rectangle 9">
            <a:extLst>
              <a:ext uri="{FF2B5EF4-FFF2-40B4-BE49-F238E27FC236}">
                <a16:creationId xmlns:a16="http://schemas.microsoft.com/office/drawing/2014/main" id="{2485E6AE-4280-403B-9D28-361BD33C0EDC}"/>
              </a:ext>
            </a:extLst>
          </p:cNvPr>
          <p:cNvSpPr>
            <a:spLocks noGrp="1" noChangeArrowheads="1"/>
          </p:cNvSpPr>
          <p:nvPr>
            <p:ph type="ftr" sz="quarter" idx="3"/>
          </p:nvPr>
        </p:nvSpPr>
        <p:spPr bwMode="auto">
          <a:xfrm>
            <a:off x="4165600" y="61722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kumimoji="0" sz="1400">
                <a:solidFill>
                  <a:schemeClr val="tx1"/>
                </a:solidFill>
                <a:effectLst/>
                <a:latin typeface="+mj-lt"/>
              </a:defRPr>
            </a:lvl1pPr>
          </a:lstStyle>
          <a:p>
            <a:pPr>
              <a:defRPr/>
            </a:pPr>
            <a:endParaRPr lang="en-US"/>
          </a:p>
        </p:txBody>
      </p:sp>
      <p:sp>
        <p:nvSpPr>
          <p:cNvPr id="1034" name="Rectangle 10">
            <a:extLst>
              <a:ext uri="{FF2B5EF4-FFF2-40B4-BE49-F238E27FC236}">
                <a16:creationId xmlns:a16="http://schemas.microsoft.com/office/drawing/2014/main" id="{DBB434A8-7E9C-4859-929D-700DAFC3E630}"/>
              </a:ext>
            </a:extLst>
          </p:cNvPr>
          <p:cNvSpPr>
            <a:spLocks noGrp="1" noChangeArrowheads="1"/>
          </p:cNvSpPr>
          <p:nvPr>
            <p:ph type="sldNum" sz="quarter" idx="4"/>
          </p:nvPr>
        </p:nvSpPr>
        <p:spPr bwMode="auto">
          <a:xfrm>
            <a:off x="8737600" y="61722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kumimoji="0" sz="1400">
                <a:solidFill>
                  <a:schemeClr val="tx1"/>
                </a:solidFill>
                <a:latin typeface="Times New Roman" panose="02020603050405020304" pitchFamily="18" charset="0"/>
              </a:defRPr>
            </a:lvl1pPr>
          </a:lstStyle>
          <a:p>
            <a:pPr>
              <a:defRPr/>
            </a:pPr>
            <a:fld id="{2BC09D0F-2AA9-49B2-B356-62CC47424EF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856" r:id="rId1"/>
    <p:sldLayoutId id="2147485846" r:id="rId2"/>
    <p:sldLayoutId id="2147485847" r:id="rId3"/>
    <p:sldLayoutId id="2147485848" r:id="rId4"/>
    <p:sldLayoutId id="2147485849" r:id="rId5"/>
    <p:sldLayoutId id="2147485850" r:id="rId6"/>
    <p:sldLayoutId id="2147485851" r:id="rId7"/>
    <p:sldLayoutId id="2147485852" r:id="rId8"/>
    <p:sldLayoutId id="2147485853" r:id="rId9"/>
    <p:sldLayoutId id="2147485854" r:id="rId10"/>
    <p:sldLayoutId id="214748585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pkW7FguMLlI&amp;t=17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9305-853A-4FDD-928F-944D1E734313}"/>
              </a:ext>
            </a:extLst>
          </p:cNvPr>
          <p:cNvSpPr>
            <a:spLocks noGrp="1"/>
          </p:cNvSpPr>
          <p:nvPr>
            <p:ph type="ctrTitle" sz="quarter"/>
          </p:nvPr>
        </p:nvSpPr>
        <p:spPr>
          <a:xfrm>
            <a:off x="2209800" y="76200"/>
            <a:ext cx="7772400" cy="5943600"/>
          </a:xfrm>
        </p:spPr>
        <p:txBody>
          <a:bodyPr/>
          <a:lstStyle/>
          <a:p>
            <a:pPr>
              <a:defRPr/>
            </a:pPr>
            <a:r>
              <a:rPr lang="en-US" sz="3600" dirty="0"/>
              <a:t>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a:t>
            </a:r>
            <a:endParaRPr lang="en-CA"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190FF97-9558-45F7-A61C-8B8828B7C7C9}"/>
              </a:ext>
            </a:extLst>
          </p:cNvPr>
          <p:cNvSpPr>
            <a:spLocks noGrp="1" noChangeArrowheads="1"/>
          </p:cNvSpPr>
          <p:nvPr>
            <p:ph type="title"/>
          </p:nvPr>
        </p:nvSpPr>
        <p:spPr/>
        <p:txBody>
          <a:bodyPr/>
          <a:lstStyle/>
          <a:p>
            <a:pPr eaLnBrk="1" hangingPunct="1">
              <a:defRPr/>
            </a:pPr>
            <a:r>
              <a:rPr lang="en-US">
                <a:latin typeface="Arial" charset="0"/>
              </a:rPr>
              <a:t>Active Sensors</a:t>
            </a:r>
          </a:p>
        </p:txBody>
      </p:sp>
      <p:pic>
        <p:nvPicPr>
          <p:cNvPr id="16387" name="Picture 4" descr="a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05000"/>
            <a:ext cx="42672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84FB0CF-91C6-4BF7-948A-242DC783BB3F}"/>
              </a:ext>
            </a:extLst>
          </p:cNvPr>
          <p:cNvSpPr>
            <a:spLocks noGrp="1" noChangeArrowheads="1"/>
          </p:cNvSpPr>
          <p:nvPr>
            <p:ph type="title"/>
          </p:nvPr>
        </p:nvSpPr>
        <p:spPr/>
        <p:txBody>
          <a:bodyPr/>
          <a:lstStyle/>
          <a:p>
            <a:pPr eaLnBrk="1" hangingPunct="1">
              <a:defRPr/>
            </a:pPr>
            <a:r>
              <a:rPr lang="en-US">
                <a:latin typeface="Arial" charset="0"/>
              </a:rPr>
              <a:t>What is a Pixel?</a:t>
            </a:r>
          </a:p>
        </p:txBody>
      </p:sp>
      <p:sp>
        <p:nvSpPr>
          <p:cNvPr id="18435" name="Rectangle 3"/>
          <p:cNvSpPr>
            <a:spLocks noGrp="1" noChangeArrowheads="1"/>
          </p:cNvSpPr>
          <p:nvPr>
            <p:ph type="body" idx="1"/>
          </p:nvPr>
        </p:nvSpPr>
        <p:spPr>
          <a:xfrm>
            <a:off x="2514600" y="1905000"/>
            <a:ext cx="7772400" cy="4114800"/>
          </a:xfrm>
        </p:spPr>
        <p:txBody>
          <a:bodyPr/>
          <a:lstStyle/>
          <a:p>
            <a:pPr eaLnBrk="1" hangingPunct="1">
              <a:buFont typeface="Wingdings" panose="05000000000000000000" pitchFamily="2" charset="2"/>
              <a:buNone/>
            </a:pPr>
            <a:endParaRPr lang="en-US" altLang="en-US" sz="1800" b="0"/>
          </a:p>
          <a:p>
            <a:pPr eaLnBrk="1" hangingPunct="1">
              <a:buFont typeface="Wingdings" panose="05000000000000000000" pitchFamily="2" charset="2"/>
              <a:buNone/>
            </a:pPr>
            <a:endParaRPr lang="en-US" altLang="en-US" sz="1800" b="0"/>
          </a:p>
          <a:p>
            <a:pPr eaLnBrk="1" hangingPunct="1">
              <a:buFont typeface="Wingdings" panose="05000000000000000000" pitchFamily="2" charset="2"/>
              <a:buNone/>
            </a:pPr>
            <a:endParaRPr lang="en-US" altLang="en-US" sz="1800" b="0"/>
          </a:p>
          <a:p>
            <a:pPr eaLnBrk="1" hangingPunct="1">
              <a:buFont typeface="Wingdings" panose="05000000000000000000" pitchFamily="2" charset="2"/>
              <a:buNone/>
            </a:pPr>
            <a:r>
              <a:rPr lang="en-US" altLang="en-US" sz="1800" b="0"/>
              <a:t>An image is a digital representation of equal-sized and shaped areas, called picture elements or pixels. </a:t>
            </a:r>
          </a:p>
          <a:p>
            <a:pPr eaLnBrk="1" hangingPunct="1">
              <a:buFont typeface="Wingdings" panose="05000000000000000000" pitchFamily="2" charset="2"/>
              <a:buNone/>
            </a:pPr>
            <a:endParaRPr lang="en-US" altLang="en-US" sz="18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7012968-3395-487D-A6BF-0EA77D104C55}"/>
              </a:ext>
            </a:extLst>
          </p:cNvPr>
          <p:cNvSpPr>
            <a:spLocks noGrp="1" noChangeArrowheads="1"/>
          </p:cNvSpPr>
          <p:nvPr>
            <p:ph type="title"/>
          </p:nvPr>
        </p:nvSpPr>
        <p:spPr/>
        <p:txBody>
          <a:bodyPr/>
          <a:lstStyle/>
          <a:p>
            <a:pPr eaLnBrk="1" hangingPunct="1">
              <a:defRPr/>
            </a:pPr>
            <a:r>
              <a:rPr lang="en-US">
                <a:latin typeface="Arial" charset="0"/>
              </a:rPr>
              <a:t>Remote Sensing Sensors</a:t>
            </a:r>
          </a:p>
        </p:txBody>
      </p:sp>
      <p:sp>
        <p:nvSpPr>
          <p:cNvPr id="2048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1800" b="0"/>
              <a:t>Ground-based sensors</a:t>
            </a:r>
          </a:p>
        </p:txBody>
      </p:sp>
      <p:pic>
        <p:nvPicPr>
          <p:cNvPr id="20484" name="Picture 4" descr="grds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33600"/>
            <a:ext cx="40386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117F0C3-F511-4065-B293-AAE1D6EF43BC}"/>
              </a:ext>
            </a:extLst>
          </p:cNvPr>
          <p:cNvSpPr>
            <a:spLocks noGrp="1" noChangeArrowheads="1"/>
          </p:cNvSpPr>
          <p:nvPr>
            <p:ph type="title"/>
          </p:nvPr>
        </p:nvSpPr>
        <p:spPr/>
        <p:txBody>
          <a:bodyPr/>
          <a:lstStyle/>
          <a:p>
            <a:pPr eaLnBrk="1" hangingPunct="1">
              <a:defRPr/>
            </a:pPr>
            <a:r>
              <a:rPr lang="en-US">
                <a:latin typeface="Arial" charset="0"/>
              </a:rPr>
              <a:t>Remote Sensing Sensors</a:t>
            </a:r>
          </a:p>
        </p:txBody>
      </p:sp>
      <p:sp>
        <p:nvSpPr>
          <p:cNvPr id="22531" name="Rectangle 3"/>
          <p:cNvSpPr>
            <a:spLocks noGrp="1" noChangeArrowheads="1"/>
          </p:cNvSpPr>
          <p:nvPr>
            <p:ph type="body" idx="1"/>
          </p:nvPr>
        </p:nvSpPr>
        <p:spPr/>
        <p:txBody>
          <a:bodyPr/>
          <a:lstStyle/>
          <a:p>
            <a:pPr eaLnBrk="1" hangingPunct="1"/>
            <a:r>
              <a:rPr lang="en-US" altLang="en-US" sz="1800" b="0"/>
              <a:t>Aerial platforms</a:t>
            </a:r>
          </a:p>
        </p:txBody>
      </p:sp>
      <p:pic>
        <p:nvPicPr>
          <p:cNvPr id="22532" name="Picture 4" descr="conv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95600"/>
            <a:ext cx="6248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5496-78B2-4BAF-A46D-86F5C827E2D0}"/>
              </a:ext>
            </a:extLst>
          </p:cNvPr>
          <p:cNvSpPr>
            <a:spLocks noGrp="1"/>
          </p:cNvSpPr>
          <p:nvPr>
            <p:ph type="title"/>
          </p:nvPr>
        </p:nvSpPr>
        <p:spPr/>
        <p:txBody>
          <a:bodyPr/>
          <a:lstStyle/>
          <a:p>
            <a:pPr>
              <a:defRPr/>
            </a:pPr>
            <a:r>
              <a:rPr lang="en-US" dirty="0">
                <a:latin typeface="+mn-lt"/>
              </a:rPr>
              <a:t>Blimps and Drones</a:t>
            </a:r>
          </a:p>
        </p:txBody>
      </p:sp>
      <p:sp>
        <p:nvSpPr>
          <p:cNvPr id="24579" name="Content Placeholder 2"/>
          <p:cNvSpPr>
            <a:spLocks noGrp="1" noChangeArrowheads="1"/>
          </p:cNvSpPr>
          <p:nvPr>
            <p:ph idx="1"/>
          </p:nvPr>
        </p:nvSpPr>
        <p:spPr>
          <a:xfrm>
            <a:off x="2057400" y="2133600"/>
            <a:ext cx="3657600" cy="3886200"/>
          </a:xfrm>
        </p:spPr>
        <p:txBody>
          <a:bodyPr/>
          <a:lstStyle/>
          <a:p>
            <a:r>
              <a:rPr lang="en-US" altLang="en-US" sz="1400" dirty="0"/>
              <a:t>How can they be used for remote sensing? </a:t>
            </a:r>
            <a:br>
              <a:rPr lang="en-US" altLang="en-US" sz="1400" dirty="0"/>
            </a:br>
            <a:endParaRPr lang="en-US" altLang="en-US" sz="1400" dirty="0"/>
          </a:p>
        </p:txBody>
      </p:sp>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6138" y="15240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01C2B83-C569-446E-B6D4-4FFE09A49CCE}"/>
              </a:ext>
            </a:extLst>
          </p:cNvPr>
          <p:cNvSpPr>
            <a:spLocks noGrp="1" noChangeArrowheads="1"/>
          </p:cNvSpPr>
          <p:nvPr>
            <p:ph type="title"/>
          </p:nvPr>
        </p:nvSpPr>
        <p:spPr/>
        <p:txBody>
          <a:bodyPr/>
          <a:lstStyle/>
          <a:p>
            <a:pPr eaLnBrk="1" hangingPunct="1">
              <a:defRPr/>
            </a:pPr>
            <a:r>
              <a:rPr lang="en-US">
                <a:latin typeface="Arial" charset="0"/>
              </a:rPr>
              <a:t>Remote Sensing Sensors</a:t>
            </a:r>
          </a:p>
        </p:txBody>
      </p:sp>
      <p:sp>
        <p:nvSpPr>
          <p:cNvPr id="25603" name="Rectangle 3"/>
          <p:cNvSpPr>
            <a:spLocks noGrp="1" noChangeArrowheads="1"/>
          </p:cNvSpPr>
          <p:nvPr>
            <p:ph type="body" idx="1"/>
          </p:nvPr>
        </p:nvSpPr>
        <p:spPr>
          <a:xfrm>
            <a:off x="2209800" y="1981200"/>
            <a:ext cx="8077200" cy="4114800"/>
          </a:xfrm>
        </p:spPr>
        <p:txBody>
          <a:bodyPr/>
          <a:lstStyle/>
          <a:p>
            <a:pPr eaLnBrk="1" hangingPunct="1">
              <a:buFont typeface="Wingdings" panose="05000000000000000000" pitchFamily="2" charset="2"/>
              <a:buNone/>
            </a:pPr>
            <a:r>
              <a:rPr lang="en-US" altLang="en-US" sz="1800" b="0"/>
              <a:t>In space, remote sensing is commonly performed with satellites. </a:t>
            </a:r>
          </a:p>
        </p:txBody>
      </p:sp>
      <p:pic>
        <p:nvPicPr>
          <p:cNvPr id="25604" name="Picture 4" descr="shu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54376"/>
            <a:ext cx="26289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satl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00400"/>
            <a:ext cx="24384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538164"/>
            <a:ext cx="60579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7653" name="Rectangle 5"/>
          <p:cNvSpPr>
            <a:spLocks noChangeArrowheads="1"/>
          </p:cNvSpPr>
          <p:nvPr/>
        </p:nvSpPr>
        <p:spPr bwMode="auto">
          <a:xfrm>
            <a:off x="2743200" y="6400800"/>
            <a:ext cx="579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a:spcBef>
                <a:spcPct val="0"/>
              </a:spcBef>
              <a:buClrTx/>
              <a:buSzTx/>
              <a:buFontTx/>
              <a:buNone/>
            </a:pPr>
            <a:r>
              <a:rPr lang="en-US" altLang="en-US" sz="800" b="0">
                <a:solidFill>
                  <a:schemeClr val="tx2"/>
                </a:solidFill>
              </a:rPr>
              <a:t>http://www.ctvnews.ca/sci-tech/nasa-releases-image-of-earth-taken-from-1-4b-kilometres-away-1.1379520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8E16-2428-4A99-AA7D-E1D032BD2155}"/>
              </a:ext>
            </a:extLst>
          </p:cNvPr>
          <p:cNvSpPr>
            <a:spLocks noGrp="1"/>
          </p:cNvSpPr>
          <p:nvPr>
            <p:ph type="title"/>
          </p:nvPr>
        </p:nvSpPr>
        <p:spPr/>
        <p:txBody>
          <a:bodyPr/>
          <a:lstStyle/>
          <a:p>
            <a:pPr>
              <a:defRPr/>
            </a:pPr>
            <a:r>
              <a:rPr lang="en-US" sz="2800" b="1" dirty="0" err="1">
                <a:latin typeface="+mn-lt"/>
              </a:rPr>
              <a:t>Halton</a:t>
            </a:r>
            <a:r>
              <a:rPr lang="en-US" sz="2800" b="1" dirty="0">
                <a:latin typeface="+mn-lt"/>
              </a:rPr>
              <a:t> police find $744K worth of drugs using high-tech pot-spotting drones</a:t>
            </a:r>
            <a:br>
              <a:rPr lang="en-US" b="1" dirty="0"/>
            </a:br>
            <a:endParaRPr lang="en-US" dirty="0"/>
          </a:p>
        </p:txBody>
      </p:sp>
      <p:sp>
        <p:nvSpPr>
          <p:cNvPr id="28675" name="Content Placeholder 2"/>
          <p:cNvSpPr>
            <a:spLocks noGrp="1" noChangeArrowheads="1"/>
          </p:cNvSpPr>
          <p:nvPr>
            <p:ph idx="1"/>
          </p:nvPr>
        </p:nvSpPr>
        <p:spPr>
          <a:xfrm>
            <a:off x="1524000" y="2133600"/>
            <a:ext cx="5943600" cy="4114800"/>
          </a:xfrm>
        </p:spPr>
        <p:txBody>
          <a:bodyPr/>
          <a:lstStyle/>
          <a:p>
            <a:r>
              <a:rPr lang="en-US" altLang="en-US" sz="1000" dirty="0"/>
              <a:t>http://news.nationalpost.com/2012/09/13/halton-police-find-744k-worth-of-drugs-using-high-tech-pot-spotting-drones/ (link no longer functions)</a:t>
            </a:r>
          </a:p>
          <a:p>
            <a:endParaRPr lang="en-US" altLang="en-US" sz="1000" dirty="0"/>
          </a:p>
        </p:txBody>
      </p:sp>
      <p:pic>
        <p:nvPicPr>
          <p:cNvPr id="28676" name="Picture 2" descr="http://nationalpostnews.files.wordpress.com/2012/09/to0914-dr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1371601"/>
            <a:ext cx="3148013"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C206B01-7DC7-4281-B174-201FAA35756D}"/>
              </a:ext>
            </a:extLst>
          </p:cNvPr>
          <p:cNvSpPr>
            <a:spLocks noGrp="1" noChangeArrowheads="1"/>
          </p:cNvSpPr>
          <p:nvPr>
            <p:ph type="title"/>
          </p:nvPr>
        </p:nvSpPr>
        <p:spPr/>
        <p:txBody>
          <a:bodyPr/>
          <a:lstStyle/>
          <a:p>
            <a:pPr eaLnBrk="1" hangingPunct="1">
              <a:defRPr/>
            </a:pPr>
            <a:r>
              <a:rPr lang="en-US">
                <a:latin typeface="Arial" charset="0"/>
              </a:rPr>
              <a:t>Spatial Resolution</a:t>
            </a:r>
          </a:p>
        </p:txBody>
      </p:sp>
      <p:sp>
        <p:nvSpPr>
          <p:cNvPr id="29699" name="Rectangle 3"/>
          <p:cNvSpPr>
            <a:spLocks noGrp="1" noChangeArrowheads="1"/>
          </p:cNvSpPr>
          <p:nvPr>
            <p:ph type="body" idx="1"/>
          </p:nvPr>
        </p:nvSpPr>
        <p:spPr>
          <a:xfrm>
            <a:off x="2667000" y="1981200"/>
            <a:ext cx="7772400" cy="4114800"/>
          </a:xfrm>
        </p:spPr>
        <p:txBody>
          <a:bodyPr/>
          <a:lstStyle/>
          <a:p>
            <a:pPr eaLnBrk="1" hangingPunct="1">
              <a:lnSpc>
                <a:spcPct val="80000"/>
              </a:lnSpc>
            </a:pPr>
            <a:endParaRPr lang="en-US" altLang="en-US" sz="1800" b="0"/>
          </a:p>
          <a:p>
            <a:pPr eaLnBrk="1" hangingPunct="1">
              <a:lnSpc>
                <a:spcPct val="80000"/>
              </a:lnSpc>
            </a:pPr>
            <a:endParaRPr lang="en-US" altLang="en-US" sz="1800" b="0"/>
          </a:p>
          <a:p>
            <a:pPr eaLnBrk="1" hangingPunct="1">
              <a:lnSpc>
                <a:spcPct val="80000"/>
              </a:lnSpc>
            </a:pPr>
            <a:endParaRPr lang="en-US" altLang="en-US" sz="1800" b="0"/>
          </a:p>
          <a:p>
            <a:pPr eaLnBrk="1" hangingPunct="1">
              <a:lnSpc>
                <a:spcPct val="80000"/>
              </a:lnSpc>
            </a:pPr>
            <a:endParaRPr lang="en-US" altLang="en-US" sz="1800" b="0"/>
          </a:p>
          <a:p>
            <a:pPr eaLnBrk="1" hangingPunct="1">
              <a:lnSpc>
                <a:spcPct val="80000"/>
              </a:lnSpc>
            </a:pPr>
            <a:endParaRPr lang="en-US" altLang="en-US" sz="1800" b="0"/>
          </a:p>
          <a:p>
            <a:pPr eaLnBrk="1" hangingPunct="1">
              <a:lnSpc>
                <a:spcPct val="80000"/>
              </a:lnSpc>
            </a:pPr>
            <a:r>
              <a:rPr lang="en-US" altLang="en-US" sz="1800" b="0"/>
              <a:t>Refers to the size of the smallest possible feature that can be detected. </a:t>
            </a:r>
          </a:p>
          <a:p>
            <a:pPr eaLnBrk="1" hangingPunct="1">
              <a:lnSpc>
                <a:spcPct val="80000"/>
              </a:lnSpc>
            </a:pPr>
            <a:endParaRPr lang="en-US" altLang="en-US" sz="1800" b="0"/>
          </a:p>
          <a:p>
            <a:pPr eaLnBrk="1" hangingPunct="1">
              <a:lnSpc>
                <a:spcPct val="80000"/>
              </a:lnSpc>
            </a:pPr>
            <a:endParaRPr lang="en-US" altLang="en-US" sz="18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551716B-D626-44B8-A4F0-1543CF0C3D16}"/>
              </a:ext>
            </a:extLst>
          </p:cNvPr>
          <p:cNvSpPr>
            <a:spLocks noGrp="1" noChangeArrowheads="1"/>
          </p:cNvSpPr>
          <p:nvPr>
            <p:ph type="title"/>
          </p:nvPr>
        </p:nvSpPr>
        <p:spPr/>
        <p:txBody>
          <a:bodyPr/>
          <a:lstStyle/>
          <a:p>
            <a:pPr eaLnBrk="1" hangingPunct="1">
              <a:defRPr/>
            </a:pPr>
            <a:r>
              <a:rPr lang="en-US">
                <a:latin typeface="Arial" charset="0"/>
              </a:rPr>
              <a:t>Spatial Resolution</a:t>
            </a:r>
          </a:p>
        </p:txBody>
      </p:sp>
      <p:sp>
        <p:nvSpPr>
          <p:cNvPr id="31747" name="Rectangle 3"/>
          <p:cNvSpPr>
            <a:spLocks noGrp="1" noChangeArrowheads="1"/>
          </p:cNvSpPr>
          <p:nvPr>
            <p:ph type="body" idx="1"/>
          </p:nvPr>
        </p:nvSpPr>
        <p:spPr>
          <a:xfrm>
            <a:off x="2667000" y="1981200"/>
            <a:ext cx="7772400" cy="4114800"/>
          </a:xfrm>
        </p:spPr>
        <p:txBody>
          <a:bodyPr/>
          <a:lstStyle/>
          <a:p>
            <a:pPr eaLnBrk="1" hangingPunct="1">
              <a:lnSpc>
                <a:spcPct val="80000"/>
              </a:lnSpc>
            </a:pPr>
            <a:endParaRPr lang="en-US" altLang="en-US" sz="1800" b="0"/>
          </a:p>
          <a:p>
            <a:pPr eaLnBrk="1" hangingPunct="1">
              <a:lnSpc>
                <a:spcPct val="80000"/>
              </a:lnSpc>
            </a:pPr>
            <a:endParaRPr lang="en-US" altLang="en-US" sz="1800" b="0"/>
          </a:p>
          <a:p>
            <a:pPr eaLnBrk="1" hangingPunct="1">
              <a:lnSpc>
                <a:spcPct val="80000"/>
              </a:lnSpc>
            </a:pPr>
            <a:endParaRPr lang="en-US" altLang="en-US" sz="1800" b="0"/>
          </a:p>
          <a:p>
            <a:pPr eaLnBrk="1" hangingPunct="1">
              <a:lnSpc>
                <a:spcPct val="80000"/>
              </a:lnSpc>
            </a:pPr>
            <a:r>
              <a:rPr lang="en-US" altLang="en-US" sz="1800" b="0"/>
              <a:t>Commercial satellites</a:t>
            </a:r>
          </a:p>
          <a:p>
            <a:pPr eaLnBrk="1" hangingPunct="1">
              <a:lnSpc>
                <a:spcPct val="80000"/>
              </a:lnSpc>
            </a:pPr>
            <a:endParaRPr lang="en-US" altLang="en-US" sz="1800" b="0"/>
          </a:p>
          <a:p>
            <a:pPr eaLnBrk="1" hangingPunct="1">
              <a:lnSpc>
                <a:spcPct val="80000"/>
              </a:lnSpc>
            </a:pPr>
            <a:r>
              <a:rPr lang="en-US" altLang="en-US" sz="1800" b="0"/>
              <a:t>WorldView-3 satellite</a:t>
            </a:r>
          </a:p>
          <a:p>
            <a:pPr eaLnBrk="1" hangingPunct="1">
              <a:lnSpc>
                <a:spcPct val="80000"/>
              </a:lnSpc>
            </a:pPr>
            <a:endParaRPr lang="en-US" altLang="en-US" sz="18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1613-4B1D-4712-960D-F383C3DBFC65}"/>
              </a:ext>
            </a:extLst>
          </p:cNvPr>
          <p:cNvSpPr>
            <a:spLocks noGrp="1"/>
          </p:cNvSpPr>
          <p:nvPr>
            <p:ph type="title"/>
          </p:nvPr>
        </p:nvSpPr>
        <p:spPr/>
        <p:txBody>
          <a:bodyPr/>
          <a:lstStyle/>
          <a:p>
            <a:r>
              <a:rPr lang="en-US" dirty="0"/>
              <a:t>Lab 1 due on October 1 </a:t>
            </a:r>
            <a:endParaRPr lang="en-CA" dirty="0"/>
          </a:p>
        </p:txBody>
      </p:sp>
      <p:sp>
        <p:nvSpPr>
          <p:cNvPr id="3" name="Content Placeholder 2">
            <a:extLst>
              <a:ext uri="{FF2B5EF4-FFF2-40B4-BE49-F238E27FC236}">
                <a16:creationId xmlns:a16="http://schemas.microsoft.com/office/drawing/2014/main" id="{2547138F-1E64-488F-8FFC-8B16074A0360}"/>
              </a:ext>
            </a:extLst>
          </p:cNvPr>
          <p:cNvSpPr>
            <a:spLocks noGrp="1"/>
          </p:cNvSpPr>
          <p:nvPr>
            <p:ph idx="1"/>
          </p:nvPr>
        </p:nvSpPr>
        <p:spPr/>
        <p:txBody>
          <a:bodyPr/>
          <a:lstStyle/>
          <a:p>
            <a:r>
              <a:rPr lang="en-US" dirty="0"/>
              <a:t>Upload your Lab 1 submissions to D2L by 9:00pm on October 1</a:t>
            </a:r>
            <a:endParaRPr lang="en-CA" dirty="0"/>
          </a:p>
        </p:txBody>
      </p:sp>
    </p:spTree>
    <p:extLst>
      <p:ext uri="{BB962C8B-B14F-4D97-AF65-F5344CB8AC3E}">
        <p14:creationId xmlns:p14="http://schemas.microsoft.com/office/powerpoint/2010/main" val="2799774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46139"/>
            <a:ext cx="91440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E0E5230-BE9B-4213-B073-BB45000917BB}"/>
              </a:ext>
            </a:extLst>
          </p:cNvPr>
          <p:cNvSpPr>
            <a:spLocks noGrp="1" noChangeArrowheads="1"/>
          </p:cNvSpPr>
          <p:nvPr>
            <p:ph type="title"/>
          </p:nvPr>
        </p:nvSpPr>
        <p:spPr/>
        <p:txBody>
          <a:bodyPr/>
          <a:lstStyle/>
          <a:p>
            <a:pPr eaLnBrk="1" hangingPunct="1">
              <a:defRPr/>
            </a:pPr>
            <a:r>
              <a:rPr lang="en-US">
                <a:latin typeface="Arial" charset="0"/>
              </a:rPr>
              <a:t>Spectral Resolution</a:t>
            </a:r>
          </a:p>
        </p:txBody>
      </p:sp>
      <p:sp>
        <p:nvSpPr>
          <p:cNvPr id="34819" name="Rectangle 3"/>
          <p:cNvSpPr>
            <a:spLocks noGrp="1" noChangeArrowheads="1"/>
          </p:cNvSpPr>
          <p:nvPr>
            <p:ph type="body" idx="1"/>
          </p:nvPr>
        </p:nvSpPr>
        <p:spPr>
          <a:xfrm>
            <a:off x="2590800" y="1905000"/>
            <a:ext cx="7772400" cy="4114800"/>
          </a:xfrm>
        </p:spPr>
        <p:txBody>
          <a:bodyPr/>
          <a:lstStyle/>
          <a:p>
            <a:pPr eaLnBrk="1" hangingPunct="1"/>
            <a:endParaRPr lang="en-US" altLang="en-US" sz="1800" b="0"/>
          </a:p>
          <a:p>
            <a:pPr eaLnBrk="1" hangingPunct="1"/>
            <a:endParaRPr lang="en-US" altLang="en-US" sz="1800" b="0"/>
          </a:p>
          <a:p>
            <a:pPr eaLnBrk="1" hangingPunct="1"/>
            <a:r>
              <a:rPr lang="en-US" altLang="en-US" sz="1800" b="0"/>
              <a:t>wavelength intervals</a:t>
            </a:r>
          </a:p>
          <a:p>
            <a:pPr eaLnBrk="1" hangingPunct="1"/>
            <a:endParaRPr lang="en-US" altLang="en-US" sz="1800" b="0"/>
          </a:p>
          <a:p>
            <a:pPr eaLnBrk="1" hangingPunct="1"/>
            <a:endParaRPr lang="en-US" altLang="en-US" sz="1800" b="0"/>
          </a:p>
          <a:p>
            <a:pPr eaLnBrk="1" hangingPunct="1"/>
            <a:r>
              <a:rPr lang="en-US" altLang="en-US" sz="1800" b="0"/>
              <a:t>multi-spectral sensors</a:t>
            </a:r>
          </a:p>
          <a:p>
            <a:pPr eaLnBrk="1" hangingPunct="1"/>
            <a:endParaRPr lang="en-US" altLang="en-US" sz="1800"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EB357D7-A0B9-4354-B848-7479F5A9011B}"/>
              </a:ext>
            </a:extLst>
          </p:cNvPr>
          <p:cNvSpPr>
            <a:spLocks noGrp="1" noChangeArrowheads="1"/>
          </p:cNvSpPr>
          <p:nvPr>
            <p:ph type="title"/>
          </p:nvPr>
        </p:nvSpPr>
        <p:spPr/>
        <p:txBody>
          <a:bodyPr/>
          <a:lstStyle/>
          <a:p>
            <a:pPr eaLnBrk="1" hangingPunct="1">
              <a:defRPr/>
            </a:pPr>
            <a:r>
              <a:rPr lang="en-US">
                <a:latin typeface="Arial" charset="0"/>
              </a:rPr>
              <a:t>Spectral Resolution</a:t>
            </a:r>
          </a:p>
        </p:txBody>
      </p:sp>
      <p:sp>
        <p:nvSpPr>
          <p:cNvPr id="36867" name="Rectangle 3"/>
          <p:cNvSpPr>
            <a:spLocks noGrp="1" noChangeArrowheads="1"/>
          </p:cNvSpPr>
          <p:nvPr>
            <p:ph type="body" idx="1"/>
          </p:nvPr>
        </p:nvSpPr>
        <p:spPr>
          <a:xfrm>
            <a:off x="2590800" y="1905000"/>
            <a:ext cx="7772400" cy="4114800"/>
          </a:xfrm>
        </p:spPr>
        <p:txBody>
          <a:bodyPr/>
          <a:lstStyle/>
          <a:p>
            <a:pPr eaLnBrk="1" hangingPunct="1"/>
            <a:endParaRPr lang="en-US" altLang="en-US" sz="1800" b="0"/>
          </a:p>
          <a:p>
            <a:pPr eaLnBrk="1" hangingPunct="1"/>
            <a:endParaRPr lang="en-US" altLang="en-US" sz="1800" b="0"/>
          </a:p>
          <a:p>
            <a:pPr eaLnBrk="1" hangingPunct="1"/>
            <a:endParaRPr lang="en-US" altLang="en-US" sz="1800" b="0"/>
          </a:p>
          <a:p>
            <a:pPr eaLnBrk="1" hangingPunct="1"/>
            <a:r>
              <a:rPr lang="en-US" altLang="en-US" sz="1800" b="0"/>
              <a:t>Advanced multi-spectral sensors called hyperspectral sensors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F77B105-7061-4C48-84D7-02B3B56B2815}"/>
              </a:ext>
            </a:extLst>
          </p:cNvPr>
          <p:cNvSpPr>
            <a:spLocks noGrp="1" noChangeArrowheads="1"/>
          </p:cNvSpPr>
          <p:nvPr>
            <p:ph type="title"/>
          </p:nvPr>
        </p:nvSpPr>
        <p:spPr/>
        <p:txBody>
          <a:bodyPr/>
          <a:lstStyle/>
          <a:p>
            <a:pPr eaLnBrk="1" hangingPunct="1">
              <a:defRPr/>
            </a:pPr>
            <a:r>
              <a:rPr lang="en-US">
                <a:latin typeface="Arial" charset="0"/>
              </a:rPr>
              <a:t>Radiometric Resolution</a:t>
            </a:r>
          </a:p>
        </p:txBody>
      </p:sp>
      <p:sp>
        <p:nvSpPr>
          <p:cNvPr id="38915" name="Rectangle 3"/>
          <p:cNvSpPr>
            <a:spLocks noGrp="1" noChangeArrowheads="1"/>
          </p:cNvSpPr>
          <p:nvPr>
            <p:ph type="body" idx="1"/>
          </p:nvPr>
        </p:nvSpPr>
        <p:spPr>
          <a:xfrm>
            <a:off x="2590800" y="1905000"/>
            <a:ext cx="7772400" cy="4114800"/>
          </a:xfrm>
        </p:spPr>
        <p:txBody>
          <a:bodyPr/>
          <a:lstStyle/>
          <a:p>
            <a:pPr eaLnBrk="1" hangingPunct="1">
              <a:buFont typeface="Wingdings" panose="05000000000000000000" pitchFamily="2" charset="2"/>
              <a:buChar char="Ø"/>
            </a:pPr>
            <a:endParaRPr lang="en-US" altLang="en-US"/>
          </a:p>
          <a:p>
            <a:pPr eaLnBrk="1" hangingPunct="1">
              <a:buFont typeface="Wingdings" panose="05000000000000000000" pitchFamily="2" charset="2"/>
              <a:buChar char="Ø"/>
            </a:pPr>
            <a:endParaRPr lang="en-US" altLang="en-US"/>
          </a:p>
          <a:p>
            <a:pPr eaLnBrk="1" hangingPunct="1">
              <a:buFont typeface="Wingdings" panose="05000000000000000000" pitchFamily="2" charset="2"/>
              <a:buChar char="Ø"/>
            </a:pPr>
            <a:r>
              <a:rPr lang="en-US" altLang="en-US"/>
              <a:t>sensitivity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CD91C6C-987D-4315-A6B8-200B03571DA1}"/>
              </a:ext>
            </a:extLst>
          </p:cNvPr>
          <p:cNvSpPr>
            <a:spLocks noGrp="1" noChangeArrowheads="1"/>
          </p:cNvSpPr>
          <p:nvPr>
            <p:ph type="title"/>
          </p:nvPr>
        </p:nvSpPr>
        <p:spPr/>
        <p:txBody>
          <a:bodyPr/>
          <a:lstStyle/>
          <a:p>
            <a:pPr eaLnBrk="1" hangingPunct="1">
              <a:defRPr/>
            </a:pPr>
            <a:r>
              <a:rPr lang="en-US">
                <a:latin typeface="Arial" charset="0"/>
              </a:rPr>
              <a:t>Temporal Resolution</a:t>
            </a:r>
          </a:p>
        </p:txBody>
      </p:sp>
      <p:sp>
        <p:nvSpPr>
          <p:cNvPr id="40963" name="Rectangle 3"/>
          <p:cNvSpPr>
            <a:spLocks noGrp="1" noChangeArrowheads="1"/>
          </p:cNvSpPr>
          <p:nvPr>
            <p:ph type="body" idx="1"/>
          </p:nvPr>
        </p:nvSpPr>
        <p:spPr>
          <a:xfrm>
            <a:off x="2667000" y="2057400"/>
            <a:ext cx="6934200" cy="4114800"/>
          </a:xfrm>
        </p:spPr>
        <p:txBody>
          <a:bodyPr/>
          <a:lstStyle/>
          <a:p>
            <a:pPr eaLnBrk="1" hangingPunct="1">
              <a:lnSpc>
                <a:spcPct val="80000"/>
              </a:lnSpc>
            </a:pPr>
            <a:r>
              <a:rPr lang="en-US" altLang="en-US" sz="1600" b="0"/>
              <a:t>Revisit period</a:t>
            </a:r>
          </a:p>
          <a:p>
            <a:pPr eaLnBrk="1" hangingPunct="1">
              <a:lnSpc>
                <a:spcPct val="80000"/>
              </a:lnSpc>
            </a:pPr>
            <a:endParaRPr lang="en-US" altLang="en-US" sz="1600" b="0"/>
          </a:p>
          <a:p>
            <a:pPr eaLnBrk="1" hangingPunct="1">
              <a:lnSpc>
                <a:spcPct val="80000"/>
              </a:lnSpc>
            </a:pPr>
            <a:r>
              <a:rPr lang="en-US" altLang="en-US" sz="1600" b="0"/>
              <a:t>Overlap in the imaging </a:t>
            </a:r>
          </a:p>
          <a:p>
            <a:pPr eaLnBrk="1" hangingPunct="1">
              <a:lnSpc>
                <a:spcPct val="80000"/>
              </a:lnSpc>
            </a:pPr>
            <a:endParaRPr lang="en-US" altLang="en-US" sz="1600" b="0"/>
          </a:p>
          <a:p>
            <a:pPr eaLnBrk="1" hangingPunct="1">
              <a:lnSpc>
                <a:spcPct val="80000"/>
              </a:lnSpc>
              <a:buFont typeface="Wingdings" panose="05000000000000000000" pitchFamily="2" charset="2"/>
              <a:buNone/>
            </a:pPr>
            <a:endParaRPr lang="en-US" altLang="en-US" sz="1600" b="0"/>
          </a:p>
        </p:txBody>
      </p:sp>
      <p:pic>
        <p:nvPicPr>
          <p:cNvPr id="40964" name="Picture 4" descr="spotp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4" y="3429000"/>
            <a:ext cx="45672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488B461-EA5E-4575-8164-68D7DA174B2A}"/>
              </a:ext>
            </a:extLst>
          </p:cNvPr>
          <p:cNvSpPr>
            <a:spLocks noGrp="1" noChangeArrowheads="1"/>
          </p:cNvSpPr>
          <p:nvPr>
            <p:ph type="title"/>
          </p:nvPr>
        </p:nvSpPr>
        <p:spPr/>
        <p:txBody>
          <a:bodyPr/>
          <a:lstStyle/>
          <a:p>
            <a:pPr eaLnBrk="1" hangingPunct="1">
              <a:defRPr/>
            </a:pPr>
            <a:r>
              <a:rPr lang="en-US">
                <a:latin typeface="Arial" charset="0"/>
              </a:rPr>
              <a:t>Temporal Resolution</a:t>
            </a:r>
          </a:p>
        </p:txBody>
      </p:sp>
      <p:sp>
        <p:nvSpPr>
          <p:cNvPr id="43011" name="Rectangle 3"/>
          <p:cNvSpPr>
            <a:spLocks noGrp="1" noChangeArrowheads="1"/>
          </p:cNvSpPr>
          <p:nvPr>
            <p:ph type="body" idx="1"/>
          </p:nvPr>
        </p:nvSpPr>
        <p:spPr>
          <a:xfrm>
            <a:off x="2667000" y="2057400"/>
            <a:ext cx="6934200" cy="4114800"/>
          </a:xfrm>
        </p:spPr>
        <p:txBody>
          <a:bodyPr/>
          <a:lstStyle/>
          <a:p>
            <a:pPr eaLnBrk="1" hangingPunct="1">
              <a:lnSpc>
                <a:spcPct val="80000"/>
              </a:lnSpc>
            </a:pPr>
            <a:endParaRPr lang="en-US" altLang="en-US" sz="1800" b="0"/>
          </a:p>
          <a:p>
            <a:pPr eaLnBrk="1" hangingPunct="1">
              <a:lnSpc>
                <a:spcPct val="80000"/>
              </a:lnSpc>
            </a:pPr>
            <a:endParaRPr lang="en-US" altLang="en-US" sz="1800" b="0"/>
          </a:p>
          <a:p>
            <a:pPr eaLnBrk="1" hangingPunct="1">
              <a:lnSpc>
                <a:spcPct val="80000"/>
              </a:lnSpc>
            </a:pPr>
            <a:r>
              <a:rPr lang="en-US" altLang="en-US" sz="1800" b="0"/>
              <a:t>Off-nadir is important </a:t>
            </a:r>
          </a:p>
          <a:p>
            <a:pPr eaLnBrk="1" hangingPunct="1">
              <a:lnSpc>
                <a:spcPct val="80000"/>
              </a:lnSpc>
            </a:pPr>
            <a:endParaRPr lang="en-US" altLang="en-US" sz="1800" b="0"/>
          </a:p>
          <a:p>
            <a:pPr eaLnBrk="1" hangingPunct="1">
              <a:lnSpc>
                <a:spcPct val="80000"/>
              </a:lnSpc>
            </a:pPr>
            <a:r>
              <a:rPr lang="en-US" altLang="en-US" sz="1800" b="0"/>
              <a:t>A variety of factors </a:t>
            </a:r>
          </a:p>
        </p:txBody>
      </p:sp>
      <p:pic>
        <p:nvPicPr>
          <p:cNvPr id="43012" name="Picture 4" descr="spotp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6" y="4686300"/>
            <a:ext cx="28924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BB1A-69B9-429C-B4E3-3E3056FD5B2C}"/>
              </a:ext>
            </a:extLst>
          </p:cNvPr>
          <p:cNvSpPr>
            <a:spLocks noGrp="1"/>
          </p:cNvSpPr>
          <p:nvPr>
            <p:ph type="title"/>
          </p:nvPr>
        </p:nvSpPr>
        <p:spPr>
          <a:xfrm>
            <a:off x="2286000" y="152400"/>
            <a:ext cx="7772400" cy="1143000"/>
          </a:xfrm>
        </p:spPr>
        <p:txBody>
          <a:bodyPr/>
          <a:lstStyle/>
          <a:p>
            <a:pPr>
              <a:defRPr/>
            </a:pPr>
            <a:r>
              <a:rPr lang="en-US" dirty="0"/>
              <a:t>Term Test 1</a:t>
            </a:r>
          </a:p>
        </p:txBody>
      </p:sp>
      <p:sp>
        <p:nvSpPr>
          <p:cNvPr id="3" name="Content Placeholder 2">
            <a:extLst>
              <a:ext uri="{FF2B5EF4-FFF2-40B4-BE49-F238E27FC236}">
                <a16:creationId xmlns:a16="http://schemas.microsoft.com/office/drawing/2014/main" id="{F731BADC-2053-445E-A5C2-3CF864E2E3CB}"/>
              </a:ext>
            </a:extLst>
          </p:cNvPr>
          <p:cNvSpPr>
            <a:spLocks noGrp="1"/>
          </p:cNvSpPr>
          <p:nvPr>
            <p:ph idx="1"/>
          </p:nvPr>
        </p:nvSpPr>
        <p:spPr>
          <a:xfrm>
            <a:off x="2209800" y="1752600"/>
            <a:ext cx="7772400" cy="4495800"/>
          </a:xfrm>
        </p:spPr>
        <p:txBody>
          <a:bodyPr/>
          <a:lstStyle/>
          <a:p>
            <a:pPr>
              <a:defRPr/>
            </a:pPr>
            <a:r>
              <a:rPr lang="en-US" sz="2800" dirty="0"/>
              <a:t>Wednesday Oct. 8 beginning at 6:10 pm via D2L </a:t>
            </a:r>
          </a:p>
          <a:p>
            <a:pPr>
              <a:defRPr/>
            </a:pPr>
            <a:r>
              <a:rPr lang="en-US" sz="2800" u="sng" dirty="0"/>
              <a:t>You MUST begin </a:t>
            </a:r>
            <a:r>
              <a:rPr lang="en-US" sz="2800" dirty="0"/>
              <a:t>the Test between 6:10pm and 6:30pm</a:t>
            </a:r>
            <a:endParaRPr lang="en-US" sz="2800" u="sng" dirty="0"/>
          </a:p>
          <a:p>
            <a:pPr>
              <a:defRPr/>
            </a:pPr>
            <a:r>
              <a:rPr lang="en-US" sz="2800" dirty="0"/>
              <a:t>No going back on test questions</a:t>
            </a:r>
          </a:p>
          <a:p>
            <a:pPr>
              <a:defRPr/>
            </a:pPr>
            <a:r>
              <a:rPr lang="en-US" sz="2800" dirty="0"/>
              <a:t>You will have 30 mins to complete the test</a:t>
            </a:r>
          </a:p>
          <a:p>
            <a:pPr>
              <a:defRPr/>
            </a:pPr>
            <a:r>
              <a:rPr lang="en-US" sz="2800" dirty="0"/>
              <a:t>20 MC questions</a:t>
            </a:r>
          </a:p>
          <a:p>
            <a:pPr>
              <a:defRPr/>
            </a:pPr>
            <a:r>
              <a:rPr lang="en-US" sz="2800" dirty="0"/>
              <a:t>Covers all lecture, lab and workshop material (including videos)</a:t>
            </a:r>
          </a:p>
        </p:txBody>
      </p:sp>
    </p:spTree>
    <p:extLst>
      <p:ext uri="{BB962C8B-B14F-4D97-AF65-F5344CB8AC3E}">
        <p14:creationId xmlns:p14="http://schemas.microsoft.com/office/powerpoint/2010/main" val="210034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3FE1-368F-4094-AF94-6E375EF29C8C}"/>
              </a:ext>
            </a:extLst>
          </p:cNvPr>
          <p:cNvSpPr>
            <a:spLocks noGrp="1"/>
          </p:cNvSpPr>
          <p:nvPr>
            <p:ph type="title"/>
          </p:nvPr>
        </p:nvSpPr>
        <p:spPr/>
        <p:txBody>
          <a:bodyPr/>
          <a:lstStyle/>
          <a:p>
            <a:r>
              <a:rPr lang="en-US" dirty="0"/>
              <a:t>Lab 2</a:t>
            </a:r>
            <a:endParaRPr lang="en-CA" dirty="0"/>
          </a:p>
        </p:txBody>
      </p:sp>
      <p:sp>
        <p:nvSpPr>
          <p:cNvPr id="3" name="Content Placeholder 2">
            <a:extLst>
              <a:ext uri="{FF2B5EF4-FFF2-40B4-BE49-F238E27FC236}">
                <a16:creationId xmlns:a16="http://schemas.microsoft.com/office/drawing/2014/main" id="{76E5BE00-7B5B-4DEF-9132-B32874E1273A}"/>
              </a:ext>
            </a:extLst>
          </p:cNvPr>
          <p:cNvSpPr>
            <a:spLocks noGrp="1"/>
          </p:cNvSpPr>
          <p:nvPr>
            <p:ph idx="1"/>
          </p:nvPr>
        </p:nvSpPr>
        <p:spPr/>
        <p:txBody>
          <a:bodyPr/>
          <a:lstStyle/>
          <a:p>
            <a:r>
              <a:rPr lang="en-US" dirty="0"/>
              <a:t>Will be discussed on October 22 </a:t>
            </a:r>
          </a:p>
          <a:p>
            <a:r>
              <a:rPr lang="en-US" dirty="0"/>
              <a:t>See the course website for details </a:t>
            </a:r>
          </a:p>
          <a:p>
            <a:endParaRPr lang="en-CA" dirty="0"/>
          </a:p>
        </p:txBody>
      </p:sp>
    </p:spTree>
    <p:extLst>
      <p:ext uri="{BB962C8B-B14F-4D97-AF65-F5344CB8AC3E}">
        <p14:creationId xmlns:p14="http://schemas.microsoft.com/office/powerpoint/2010/main" val="4082212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9305-853A-4FDD-928F-944D1E734313}"/>
              </a:ext>
            </a:extLst>
          </p:cNvPr>
          <p:cNvSpPr>
            <a:spLocks noGrp="1"/>
          </p:cNvSpPr>
          <p:nvPr>
            <p:ph type="ctrTitle" sz="quarter"/>
          </p:nvPr>
        </p:nvSpPr>
        <p:spPr>
          <a:xfrm>
            <a:off x="2209800" y="76200"/>
            <a:ext cx="7772400" cy="5943600"/>
          </a:xfrm>
        </p:spPr>
        <p:txBody>
          <a:bodyPr/>
          <a:lstStyle/>
          <a:p>
            <a:pPr>
              <a:defRPr/>
            </a:pPr>
            <a:r>
              <a:rPr lang="en-US" sz="3600" dirty="0"/>
              <a:t>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a:t>
            </a:r>
            <a:endParaRPr lang="en-CA" sz="3600" dirty="0"/>
          </a:p>
        </p:txBody>
      </p:sp>
    </p:spTree>
    <p:extLst>
      <p:ext uri="{BB962C8B-B14F-4D97-AF65-F5344CB8AC3E}">
        <p14:creationId xmlns:p14="http://schemas.microsoft.com/office/powerpoint/2010/main" val="269809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5705-95B5-492A-B7A0-AD53D366D2A2}"/>
              </a:ext>
            </a:extLst>
          </p:cNvPr>
          <p:cNvSpPr>
            <a:spLocks noGrp="1"/>
          </p:cNvSpPr>
          <p:nvPr>
            <p:ph type="ctrTitle" sz="quarter"/>
          </p:nvPr>
        </p:nvSpPr>
        <p:spPr/>
        <p:txBody>
          <a:bodyPr/>
          <a:lstStyle/>
          <a:p>
            <a:pPr>
              <a:defRPr/>
            </a:pPr>
            <a:r>
              <a:rPr lang="en-US" dirty="0"/>
              <a:t>Lecture 3</a:t>
            </a: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29E4-967A-48B6-9143-A251874E467E}"/>
              </a:ext>
            </a:extLst>
          </p:cNvPr>
          <p:cNvSpPr>
            <a:spLocks noGrp="1"/>
          </p:cNvSpPr>
          <p:nvPr>
            <p:ph type="title"/>
          </p:nvPr>
        </p:nvSpPr>
        <p:spPr/>
        <p:txBody>
          <a:bodyPr/>
          <a:lstStyle/>
          <a:p>
            <a:r>
              <a:rPr lang="en-US" dirty="0"/>
              <a:t>ISS Remote Sensing</a:t>
            </a:r>
          </a:p>
        </p:txBody>
      </p:sp>
      <p:pic>
        <p:nvPicPr>
          <p:cNvPr id="4" name="Picture 3">
            <a:extLst>
              <a:ext uri="{FF2B5EF4-FFF2-40B4-BE49-F238E27FC236}">
                <a16:creationId xmlns:a16="http://schemas.microsoft.com/office/drawing/2014/main" id="{835CB2CC-B286-4CD8-8639-4E44520FFFAB}"/>
              </a:ext>
            </a:extLst>
          </p:cNvPr>
          <p:cNvPicPr>
            <a:picLocks noChangeAspect="1"/>
          </p:cNvPicPr>
          <p:nvPr/>
        </p:nvPicPr>
        <p:blipFill>
          <a:blip r:embed="rId2"/>
          <a:stretch>
            <a:fillRect/>
          </a:stretch>
        </p:blipFill>
        <p:spPr>
          <a:xfrm>
            <a:off x="609600" y="1600200"/>
            <a:ext cx="7553325" cy="5039678"/>
          </a:xfrm>
          <a:prstGeom prst="rect">
            <a:avLst/>
          </a:prstGeom>
        </p:spPr>
      </p:pic>
      <p:sp>
        <p:nvSpPr>
          <p:cNvPr id="5" name="Rectangle 4">
            <a:extLst>
              <a:ext uri="{FF2B5EF4-FFF2-40B4-BE49-F238E27FC236}">
                <a16:creationId xmlns:a16="http://schemas.microsoft.com/office/drawing/2014/main" id="{A88F6233-76E0-4F3E-9797-37FA67ACA4F3}"/>
              </a:ext>
            </a:extLst>
          </p:cNvPr>
          <p:cNvSpPr/>
          <p:nvPr/>
        </p:nvSpPr>
        <p:spPr>
          <a:xfrm>
            <a:off x="1143000" y="6642599"/>
            <a:ext cx="6096000" cy="184666"/>
          </a:xfrm>
          <a:prstGeom prst="rect">
            <a:avLst/>
          </a:prstGeom>
        </p:spPr>
        <p:txBody>
          <a:bodyPr>
            <a:spAutoFit/>
          </a:bodyPr>
          <a:lstStyle/>
          <a:p>
            <a:r>
              <a:rPr lang="en-US" sz="600" dirty="0"/>
              <a:t>https://eijournal.com/slider-images/el-salvador-from-above</a:t>
            </a:r>
          </a:p>
        </p:txBody>
      </p:sp>
      <p:sp>
        <p:nvSpPr>
          <p:cNvPr id="6" name="Rectangle 5">
            <a:extLst>
              <a:ext uri="{FF2B5EF4-FFF2-40B4-BE49-F238E27FC236}">
                <a16:creationId xmlns:a16="http://schemas.microsoft.com/office/drawing/2014/main" id="{80F7F03F-AF3F-492E-9C73-09B5E1A7B91E}"/>
              </a:ext>
            </a:extLst>
          </p:cNvPr>
          <p:cNvSpPr/>
          <p:nvPr/>
        </p:nvSpPr>
        <p:spPr>
          <a:xfrm>
            <a:off x="8458200" y="2215865"/>
            <a:ext cx="3352800" cy="2862322"/>
          </a:xfrm>
          <a:prstGeom prst="rect">
            <a:avLst/>
          </a:prstGeom>
        </p:spPr>
        <p:txBody>
          <a:bodyPr wrap="square">
            <a:spAutoFit/>
          </a:bodyPr>
          <a:lstStyle/>
          <a:p>
            <a:r>
              <a:rPr lang="en-US" sz="1200" dirty="0"/>
              <a:t>San Miguel, El Salvador, captured from the International Space Station on Sept. 16, 2023, by ESA astronaut Andreas </a:t>
            </a:r>
            <a:r>
              <a:rPr lang="en-US" sz="1200" dirty="0" err="1"/>
              <a:t>Mogensen</a:t>
            </a:r>
            <a:r>
              <a:rPr lang="en-US" sz="1200" dirty="0"/>
              <a:t> during his </a:t>
            </a:r>
            <a:r>
              <a:rPr lang="en-US" sz="1200" dirty="0" err="1"/>
              <a:t>Huginn</a:t>
            </a:r>
            <a:r>
              <a:rPr lang="en-US" sz="1200" dirty="0"/>
              <a:t> Mission. When Andreas shared the picture on social media, he said: </a:t>
            </a:r>
          </a:p>
          <a:p>
            <a:endParaRPr lang="en-US" sz="1200" dirty="0"/>
          </a:p>
          <a:p>
            <a:r>
              <a:rPr lang="en-US" sz="1200" dirty="0"/>
              <a:t>“An exciting picture of two volcanoes in Central America. The fun, but time-consuming part, is figuring out what the picture shows using Google Earth afterward. In this case, I quickly found the city of San Miguel in El Salvador and the two volcanoes, </a:t>
            </a:r>
            <a:r>
              <a:rPr lang="en-US" sz="1200" dirty="0" err="1"/>
              <a:t>Chinameca</a:t>
            </a:r>
            <a:r>
              <a:rPr lang="en-US" sz="1200" dirty="0"/>
              <a:t> and San Miguel.” </a:t>
            </a:r>
          </a:p>
          <a:p>
            <a:endParaRPr lang="en-US" sz="1200" dirty="0"/>
          </a:p>
          <a:p>
            <a:r>
              <a:rPr lang="en-US" sz="1200" dirty="0"/>
              <a:t>Image Credit: ESA/NASA-</a:t>
            </a:r>
            <a:r>
              <a:rPr lang="en-US" sz="1200" dirty="0" err="1"/>
              <a:t>A.Mogensen</a:t>
            </a:r>
            <a:r>
              <a:rPr lang="en-US" sz="1200" dirty="0"/>
              <a:t> </a:t>
            </a:r>
          </a:p>
        </p:txBody>
      </p:sp>
    </p:spTree>
    <p:extLst>
      <p:ext uri="{BB962C8B-B14F-4D97-AF65-F5344CB8AC3E}">
        <p14:creationId xmlns:p14="http://schemas.microsoft.com/office/powerpoint/2010/main" val="114031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B9F7-58F4-42B9-91BB-DD3563B84CDE}"/>
              </a:ext>
            </a:extLst>
          </p:cNvPr>
          <p:cNvSpPr>
            <a:spLocks noGrp="1"/>
          </p:cNvSpPr>
          <p:nvPr>
            <p:ph type="title"/>
          </p:nvPr>
        </p:nvSpPr>
        <p:spPr>
          <a:xfrm>
            <a:off x="2209800" y="609600"/>
            <a:ext cx="8077200" cy="1143000"/>
          </a:xfrm>
        </p:spPr>
        <p:txBody>
          <a:bodyPr/>
          <a:lstStyle/>
          <a:p>
            <a:pPr>
              <a:defRPr/>
            </a:pPr>
            <a:r>
              <a:rPr lang="en-US" dirty="0">
                <a:latin typeface="+mn-lt"/>
              </a:rPr>
              <a:t>Saturday, September 26, 2020</a:t>
            </a:r>
          </a:p>
        </p:txBody>
      </p:sp>
      <p:pic>
        <p:nvPicPr>
          <p:cNvPr id="8195"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043364" y="1981200"/>
            <a:ext cx="4105275" cy="4114800"/>
          </a:xfrm>
        </p:spPr>
      </p:pic>
      <p:sp>
        <p:nvSpPr>
          <p:cNvPr id="8196" name="Rectangle 4"/>
          <p:cNvSpPr>
            <a:spLocks noChangeArrowheads="1"/>
          </p:cNvSpPr>
          <p:nvPr/>
        </p:nvSpPr>
        <p:spPr bwMode="auto">
          <a:xfrm>
            <a:off x="2209800" y="2133600"/>
            <a:ext cx="1524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algn="ctr">
              <a:spcBef>
                <a:spcPct val="0"/>
              </a:spcBef>
              <a:buClrTx/>
              <a:buSzTx/>
              <a:buFontTx/>
              <a:buNone/>
            </a:pPr>
            <a:r>
              <a:rPr lang="en-US" altLang="en-US" sz="4400" b="0">
                <a:solidFill>
                  <a:schemeClr val="tx2"/>
                </a:solidFill>
              </a:rPr>
              <a:t>In the news….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0B2B18ED-C036-4E5F-BE0B-338BAF784C1B}"/>
              </a:ext>
            </a:extLst>
          </p:cNvPr>
          <p:cNvPicPr>
            <a:picLocks noChangeAspect="1"/>
          </p:cNvPicPr>
          <p:nvPr/>
        </p:nvPicPr>
        <p:blipFill>
          <a:blip r:embed="rId3"/>
          <a:stretch>
            <a:fillRect/>
          </a:stretch>
        </p:blipFill>
        <p:spPr>
          <a:xfrm>
            <a:off x="1518886" y="152401"/>
            <a:ext cx="9144000" cy="4840377"/>
          </a:xfrm>
          <a:prstGeom prst="rect">
            <a:avLst/>
          </a:prstGeom>
        </p:spPr>
      </p:pic>
      <p:sp>
        <p:nvSpPr>
          <p:cNvPr id="7" name="Rectangle 6">
            <a:extLst>
              <a:ext uri="{FF2B5EF4-FFF2-40B4-BE49-F238E27FC236}">
                <a16:creationId xmlns:a16="http://schemas.microsoft.com/office/drawing/2014/main" id="{D5AF7D92-49C2-40AA-AB6C-F7389B72057A}"/>
              </a:ext>
            </a:extLst>
          </p:cNvPr>
          <p:cNvSpPr/>
          <p:nvPr/>
        </p:nvSpPr>
        <p:spPr>
          <a:xfrm>
            <a:off x="1828800" y="6248400"/>
            <a:ext cx="8382000" cy="184666"/>
          </a:xfrm>
          <a:prstGeom prst="rect">
            <a:avLst/>
          </a:prstGeom>
        </p:spPr>
        <p:txBody>
          <a:bodyPr wrap="square">
            <a:spAutoFit/>
          </a:bodyPr>
          <a:lstStyle/>
          <a:p>
            <a:r>
              <a:rPr lang="en-CA" sz="600" dirty="0"/>
              <a:t>https://geospatialstream.com/earth-from-space-lake-trasimeno/</a:t>
            </a:r>
          </a:p>
        </p:txBody>
      </p:sp>
    </p:spTree>
    <p:extLst>
      <p:ext uri="{BB962C8B-B14F-4D97-AF65-F5344CB8AC3E}">
        <p14:creationId xmlns:p14="http://schemas.microsoft.com/office/powerpoint/2010/main" val="339518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6C64333-AC85-44C3-932B-CE35A93CC5ED}"/>
              </a:ext>
            </a:extLst>
          </p:cNvPr>
          <p:cNvSpPr>
            <a:spLocks noGrp="1" noChangeArrowheads="1"/>
          </p:cNvSpPr>
          <p:nvPr>
            <p:ph type="title"/>
          </p:nvPr>
        </p:nvSpPr>
        <p:spPr/>
        <p:txBody>
          <a:bodyPr/>
          <a:lstStyle/>
          <a:p>
            <a:pPr eaLnBrk="1" hangingPunct="1">
              <a:defRPr/>
            </a:pPr>
            <a:r>
              <a:rPr lang="en-US">
                <a:latin typeface="Arial" charset="0"/>
              </a:rPr>
              <a:t>The Electromagnetic Spectrum</a:t>
            </a:r>
          </a:p>
        </p:txBody>
      </p:sp>
      <p:sp>
        <p:nvSpPr>
          <p:cNvPr id="10243" name="Rectangle 3"/>
          <p:cNvSpPr>
            <a:spLocks noChangeArrowheads="1"/>
          </p:cNvSpPr>
          <p:nvPr/>
        </p:nvSpPr>
        <p:spPr bwMode="auto">
          <a:xfrm>
            <a:off x="2133600" y="1981200"/>
            <a:ext cx="8305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endParaRPr kumimoji="0" lang="en-CA" altLang="en-US" sz="3600">
              <a:cs typeface="Times New Roman" panose="02020603050405020304" pitchFamily="18" charset="0"/>
            </a:endParaRPr>
          </a:p>
        </p:txBody>
      </p:sp>
      <p:pic>
        <p:nvPicPr>
          <p:cNvPr id="10244" name="Picture 5" descr="wavel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9050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5519986-E40B-43BB-B048-62BBF5C3691C}"/>
              </a:ext>
            </a:extLst>
          </p:cNvPr>
          <p:cNvSpPr>
            <a:spLocks noGrp="1" noChangeArrowheads="1"/>
          </p:cNvSpPr>
          <p:nvPr>
            <p:ph type="title"/>
          </p:nvPr>
        </p:nvSpPr>
        <p:spPr/>
        <p:txBody>
          <a:bodyPr/>
          <a:lstStyle/>
          <a:p>
            <a:pPr eaLnBrk="1" hangingPunct="1">
              <a:defRPr/>
            </a:pPr>
            <a:r>
              <a:rPr lang="en-US" dirty="0">
                <a:latin typeface="Arial" charset="0"/>
              </a:rPr>
              <a:t>The Electromagnetic Spectrum</a:t>
            </a:r>
          </a:p>
        </p:txBody>
      </p:sp>
      <p:sp>
        <p:nvSpPr>
          <p:cNvPr id="12291" name="Rectangle 3"/>
          <p:cNvSpPr>
            <a:spLocks noChangeArrowheads="1"/>
          </p:cNvSpPr>
          <p:nvPr/>
        </p:nvSpPr>
        <p:spPr bwMode="auto">
          <a:xfrm>
            <a:off x="2133600" y="1981200"/>
            <a:ext cx="8305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endParaRPr kumimoji="0" lang="en-CA" altLang="en-US" sz="3600">
              <a:cs typeface="Times New Roman" panose="02020603050405020304" pitchFamily="18" charset="0"/>
            </a:endParaRPr>
          </a:p>
        </p:txBody>
      </p:sp>
      <p:sp>
        <p:nvSpPr>
          <p:cNvPr id="33798" name="Text Box 6">
            <a:extLst>
              <a:ext uri="{FF2B5EF4-FFF2-40B4-BE49-F238E27FC236}">
                <a16:creationId xmlns:a16="http://schemas.microsoft.com/office/drawing/2014/main" id="{DF72110E-066D-46B7-85E1-E447EF8B8358}"/>
              </a:ext>
            </a:extLst>
          </p:cNvPr>
          <p:cNvSpPr txBox="1">
            <a:spLocks noChangeArrowheads="1"/>
          </p:cNvSpPr>
          <p:nvPr/>
        </p:nvSpPr>
        <p:spPr bwMode="auto">
          <a:xfrm>
            <a:off x="2460625" y="2125663"/>
            <a:ext cx="184150" cy="366712"/>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endParaRPr kumimoji="0" lang="en-CA" sz="1800">
              <a:effectLst>
                <a:outerShdw blurRad="38100" dist="38100" dir="2700000" algn="tl">
                  <a:srgbClr val="000000"/>
                </a:outerShdw>
              </a:effectLst>
              <a:latin typeface="Arial" charset="0"/>
            </a:endParaRPr>
          </a:p>
        </p:txBody>
      </p:sp>
      <p:sp>
        <p:nvSpPr>
          <p:cNvPr id="12293" name="Text Box 7"/>
          <p:cNvSpPr txBox="1">
            <a:spLocks noChangeArrowheads="1"/>
          </p:cNvSpPr>
          <p:nvPr/>
        </p:nvSpPr>
        <p:spPr bwMode="auto">
          <a:xfrm>
            <a:off x="2819400" y="2057400"/>
            <a:ext cx="74676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eaLnBrk="1" hangingPunct="1">
              <a:lnSpc>
                <a:spcPct val="80000"/>
              </a:lnSpc>
              <a:spcBef>
                <a:spcPct val="50000"/>
              </a:spcBef>
              <a:buClrTx/>
              <a:buSzTx/>
              <a:buFontTx/>
              <a:buNone/>
            </a:pPr>
            <a:r>
              <a:rPr kumimoji="0" lang="en-US" altLang="en-US" sz="1800" b="0"/>
              <a:t>The visible wavelengths cover a range from approximately 0.4 to </a:t>
            </a:r>
          </a:p>
          <a:p>
            <a:pPr eaLnBrk="1" hangingPunct="1">
              <a:lnSpc>
                <a:spcPct val="80000"/>
              </a:lnSpc>
              <a:spcBef>
                <a:spcPct val="50000"/>
              </a:spcBef>
              <a:buClrTx/>
              <a:buSzTx/>
              <a:buFontTx/>
              <a:buNone/>
            </a:pPr>
            <a:r>
              <a:rPr kumimoji="0" lang="en-US" altLang="en-US" sz="1800" b="0"/>
              <a:t>0.7 um.</a:t>
            </a:r>
          </a:p>
          <a:p>
            <a:pPr eaLnBrk="1" hangingPunct="1">
              <a:lnSpc>
                <a:spcPct val="80000"/>
              </a:lnSpc>
              <a:spcBef>
                <a:spcPct val="50000"/>
              </a:spcBef>
              <a:buClrTx/>
              <a:buSzTx/>
              <a:buFontTx/>
              <a:buNone/>
            </a:pPr>
            <a:r>
              <a:rPr kumimoji="0" lang="en-US" altLang="en-US" sz="1800" b="0"/>
              <a:t> </a:t>
            </a:r>
          </a:p>
          <a:p>
            <a:pPr eaLnBrk="1" hangingPunct="1">
              <a:lnSpc>
                <a:spcPct val="80000"/>
              </a:lnSpc>
              <a:spcBef>
                <a:spcPct val="50000"/>
              </a:spcBef>
              <a:buClrTx/>
              <a:buSzTx/>
              <a:buFontTx/>
              <a:buNone/>
            </a:pPr>
            <a:r>
              <a:rPr kumimoji="0" lang="en-US" altLang="en-US" sz="1800" b="0"/>
              <a:t>     Violet: 0.4 - 0.446 um </a:t>
            </a:r>
          </a:p>
          <a:p>
            <a:pPr eaLnBrk="1" hangingPunct="1">
              <a:lnSpc>
                <a:spcPct val="80000"/>
              </a:lnSpc>
              <a:spcBef>
                <a:spcPct val="50000"/>
              </a:spcBef>
              <a:buClrTx/>
              <a:buSzTx/>
              <a:buFontTx/>
              <a:buNone/>
            </a:pPr>
            <a:r>
              <a:rPr kumimoji="0" lang="en-US" altLang="en-US" sz="1800" b="0"/>
              <a:t>     Blue: 0.446 - 0.500 um </a:t>
            </a:r>
          </a:p>
          <a:p>
            <a:pPr eaLnBrk="1" hangingPunct="1">
              <a:lnSpc>
                <a:spcPct val="80000"/>
              </a:lnSpc>
              <a:spcBef>
                <a:spcPct val="50000"/>
              </a:spcBef>
              <a:buClrTx/>
              <a:buSzTx/>
              <a:buFontTx/>
              <a:buNone/>
            </a:pPr>
            <a:r>
              <a:rPr kumimoji="0" lang="en-US" altLang="en-US" sz="1800" b="0"/>
              <a:t>     Green: 0.500 - 0.578 um </a:t>
            </a:r>
          </a:p>
          <a:p>
            <a:pPr eaLnBrk="1" hangingPunct="1">
              <a:lnSpc>
                <a:spcPct val="80000"/>
              </a:lnSpc>
              <a:spcBef>
                <a:spcPct val="50000"/>
              </a:spcBef>
              <a:buClrTx/>
              <a:buSzTx/>
              <a:buFontTx/>
              <a:buNone/>
            </a:pPr>
            <a:r>
              <a:rPr kumimoji="0" lang="en-US" altLang="en-US" sz="1800" b="0"/>
              <a:t>     Yellow: 0.578 - 0.592 um </a:t>
            </a:r>
          </a:p>
          <a:p>
            <a:pPr eaLnBrk="1" hangingPunct="1">
              <a:lnSpc>
                <a:spcPct val="80000"/>
              </a:lnSpc>
              <a:spcBef>
                <a:spcPct val="50000"/>
              </a:spcBef>
              <a:buClrTx/>
              <a:buSzTx/>
              <a:buFontTx/>
              <a:buNone/>
            </a:pPr>
            <a:r>
              <a:rPr kumimoji="0" lang="en-US" altLang="en-US" sz="1800" b="0"/>
              <a:t>     Orange: 0.592 - 0.620 um </a:t>
            </a:r>
          </a:p>
          <a:p>
            <a:pPr eaLnBrk="1" hangingPunct="1">
              <a:lnSpc>
                <a:spcPct val="80000"/>
              </a:lnSpc>
              <a:spcBef>
                <a:spcPct val="50000"/>
              </a:spcBef>
              <a:buClrTx/>
              <a:buSzTx/>
              <a:buFontTx/>
              <a:buNone/>
            </a:pPr>
            <a:r>
              <a:rPr kumimoji="0" lang="en-US" altLang="en-US" sz="1800" b="0"/>
              <a:t>     Red: 0.620 - 0.7 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7770197-1759-4E52-98D1-771796ED3268}"/>
              </a:ext>
            </a:extLst>
          </p:cNvPr>
          <p:cNvSpPr>
            <a:spLocks noGrp="1" noChangeArrowheads="1"/>
          </p:cNvSpPr>
          <p:nvPr>
            <p:ph type="title"/>
          </p:nvPr>
        </p:nvSpPr>
        <p:spPr/>
        <p:txBody>
          <a:bodyPr/>
          <a:lstStyle/>
          <a:p>
            <a:pPr eaLnBrk="1" hangingPunct="1">
              <a:defRPr/>
            </a:pPr>
            <a:r>
              <a:rPr lang="en-US">
                <a:latin typeface="Arial" charset="0"/>
              </a:rPr>
              <a:t>Passive Sensors</a:t>
            </a:r>
          </a:p>
        </p:txBody>
      </p:sp>
      <p:pic>
        <p:nvPicPr>
          <p:cNvPr id="14339" name="Picture 5" descr="pass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05001"/>
            <a:ext cx="5334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400" b="0"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4400" b="0"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E:\OFFICE2000\Templates\1033\Project Overview.pot</Template>
  <TotalTime>0</TotalTime>
  <Words>580</Words>
  <Application>Microsoft Office PowerPoint</Application>
  <PresentationFormat>Widescreen</PresentationFormat>
  <Paragraphs>109</Paragraphs>
  <Slides>28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Wingdings</vt:lpstr>
      <vt:lpstr>Project Overview</vt:lpstr>
      <vt:lpstr>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vt:lpstr>
      <vt:lpstr>Lab 1 due on October 1 </vt:lpstr>
      <vt:lpstr>Lecture 3 </vt:lpstr>
      <vt:lpstr>ISS Remote Sensing</vt:lpstr>
      <vt:lpstr>Saturday, September 26, 2020</vt:lpstr>
      <vt:lpstr>PowerPoint Presentation</vt:lpstr>
      <vt:lpstr>The Electromagnetic Spectrum</vt:lpstr>
      <vt:lpstr>The Electromagnetic Spectrum</vt:lpstr>
      <vt:lpstr>Passive Sensors</vt:lpstr>
      <vt:lpstr>Active Sensors</vt:lpstr>
      <vt:lpstr>What is a Pixel?</vt:lpstr>
      <vt:lpstr>Remote Sensing Sensors</vt:lpstr>
      <vt:lpstr>Remote Sensing Sensors</vt:lpstr>
      <vt:lpstr>Blimps and Drones</vt:lpstr>
      <vt:lpstr>Remote Sensing Sensors</vt:lpstr>
      <vt:lpstr>PowerPoint Presentation</vt:lpstr>
      <vt:lpstr>Halton police find $744K worth of drugs using high-tech pot-spotting drones </vt:lpstr>
      <vt:lpstr>Spatial Resolution</vt:lpstr>
      <vt:lpstr>Spatial Resolution</vt:lpstr>
      <vt:lpstr>PowerPoint Presentation</vt:lpstr>
      <vt:lpstr>Spectral Resolution</vt:lpstr>
      <vt:lpstr>Spectral Resolution</vt:lpstr>
      <vt:lpstr>Radiometric Resolution</vt:lpstr>
      <vt:lpstr>Temporal Resolution</vt:lpstr>
      <vt:lpstr>Temporal Resolution</vt:lpstr>
      <vt:lpstr>Term Test 1</vt:lpstr>
      <vt:lpstr>Lab 2</vt:lpstr>
      <vt:lpstr>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2020-11-17T17:00:34Z</dcterms:created>
  <dcterms:modified xsi:type="dcterms:W3CDTF">2025-10-01T21:32:27Z</dcterms:modified>
</cp:coreProperties>
</file>