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5809" r:id="rId2"/>
  </p:sldMasterIdLst>
  <p:notesMasterIdLst>
    <p:notesMasterId r:id="rId33"/>
  </p:notesMasterIdLst>
  <p:handoutMasterIdLst>
    <p:handoutMasterId r:id="rId34"/>
  </p:handoutMasterIdLst>
  <p:sldIdLst>
    <p:sldId id="343" r:id="rId3"/>
    <p:sldId id="361" r:id="rId4"/>
    <p:sldId id="313" r:id="rId5"/>
    <p:sldId id="422" r:id="rId6"/>
    <p:sldId id="423" r:id="rId7"/>
    <p:sldId id="424" r:id="rId8"/>
    <p:sldId id="425" r:id="rId9"/>
    <p:sldId id="426" r:id="rId10"/>
    <p:sldId id="339" r:id="rId11"/>
    <p:sldId id="259" r:id="rId12"/>
    <p:sldId id="260" r:id="rId13"/>
    <p:sldId id="261" r:id="rId14"/>
    <p:sldId id="262" r:id="rId15"/>
    <p:sldId id="263" r:id="rId16"/>
    <p:sldId id="264" r:id="rId17"/>
    <p:sldId id="265" r:id="rId18"/>
    <p:sldId id="266" r:id="rId19"/>
    <p:sldId id="267" r:id="rId20"/>
    <p:sldId id="374" r:id="rId21"/>
    <p:sldId id="420" r:id="rId22"/>
    <p:sldId id="419" r:id="rId23"/>
    <p:sldId id="418" r:id="rId24"/>
    <p:sldId id="417" r:id="rId25"/>
    <p:sldId id="421" r:id="rId26"/>
    <p:sldId id="445" r:id="rId27"/>
    <p:sldId id="456" r:id="rId28"/>
    <p:sldId id="477" r:id="rId29"/>
    <p:sldId id="458" r:id="rId30"/>
    <p:sldId id="446" r:id="rId31"/>
    <p:sldId id="427" r:id="rId32"/>
  </p:sldIdLst>
  <p:sldSz cx="12192000" cy="6858000"/>
  <p:notesSz cx="6858000" cy="9144000"/>
  <p:defaultTextStyle>
    <a:defPPr>
      <a:defRPr lang="en-US"/>
    </a:defPPr>
    <a:lvl1pPr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kumimoji="1" sz="4400" kern="1200">
        <a:solidFill>
          <a:schemeClr val="tx2"/>
        </a:solidFill>
        <a:latin typeface="Arial" panose="020B0604020202020204" pitchFamily="34" charset="0"/>
        <a:ea typeface="+mn-ea"/>
        <a:cs typeface="+mn-cs"/>
      </a:defRPr>
    </a:lvl5pPr>
    <a:lvl6pPr marL="2286000" algn="l" defTabSz="914400" rtl="0" eaLnBrk="1" latinLnBrk="0" hangingPunct="1">
      <a:defRPr kumimoji="1" sz="4400" kern="1200">
        <a:solidFill>
          <a:schemeClr val="tx2"/>
        </a:solidFill>
        <a:latin typeface="Arial" panose="020B0604020202020204" pitchFamily="34" charset="0"/>
        <a:ea typeface="+mn-ea"/>
        <a:cs typeface="+mn-cs"/>
      </a:defRPr>
    </a:lvl6pPr>
    <a:lvl7pPr marL="2743200" algn="l" defTabSz="914400" rtl="0" eaLnBrk="1" latinLnBrk="0" hangingPunct="1">
      <a:defRPr kumimoji="1" sz="4400" kern="1200">
        <a:solidFill>
          <a:schemeClr val="tx2"/>
        </a:solidFill>
        <a:latin typeface="Arial" panose="020B0604020202020204" pitchFamily="34" charset="0"/>
        <a:ea typeface="+mn-ea"/>
        <a:cs typeface="+mn-cs"/>
      </a:defRPr>
    </a:lvl7pPr>
    <a:lvl8pPr marL="3200400" algn="l" defTabSz="914400" rtl="0" eaLnBrk="1" latinLnBrk="0" hangingPunct="1">
      <a:defRPr kumimoji="1" sz="4400" kern="1200">
        <a:solidFill>
          <a:schemeClr val="tx2"/>
        </a:solidFill>
        <a:latin typeface="Arial" panose="020B0604020202020204" pitchFamily="34" charset="0"/>
        <a:ea typeface="+mn-ea"/>
        <a:cs typeface="+mn-cs"/>
      </a:defRPr>
    </a:lvl8pPr>
    <a:lvl9pPr marL="3657600" algn="l" defTabSz="914400" rtl="0" eaLnBrk="1" latinLnBrk="0" hangingPunct="1">
      <a:defRPr kumimoji="1" sz="4400" kern="1200">
        <a:solidFill>
          <a:schemeClr val="tx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647" autoAdjust="0"/>
  </p:normalViewPr>
  <p:slideViewPr>
    <p:cSldViewPr>
      <p:cViewPr varScale="1">
        <p:scale>
          <a:sx n="81" d="100"/>
          <a:sy n="81" d="100"/>
        </p:scale>
        <p:origin x="80" y="1148"/>
      </p:cViewPr>
      <p:guideLst>
        <p:guide orient="horz" pos="2160"/>
        <p:guide pos="5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376"/>
    </p:cViewPr>
  </p:sorterViewPr>
  <p:notesViewPr>
    <p:cSldViewPr>
      <p:cViewPr varScale="1">
        <p:scale>
          <a:sx n="61" d="100"/>
          <a:sy n="61" d="100"/>
        </p:scale>
        <p:origin x="-1698" y="-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A01CFEC-FC6E-4BC4-AF6A-BC393CCC597B}"/>
              </a:ext>
            </a:extLst>
          </p:cNvPr>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kumimoji="0" sz="1200">
                <a:solidFill>
                  <a:schemeClr val="tx1"/>
                </a:solidFill>
                <a:effectLst/>
                <a:latin typeface="Times New Roman" pitchFamily="18" charset="0"/>
              </a:defRPr>
            </a:lvl1pPr>
          </a:lstStyle>
          <a:p>
            <a:pPr>
              <a:defRPr/>
            </a:pPr>
            <a:endParaRPr lang="en-US"/>
          </a:p>
        </p:txBody>
      </p:sp>
      <p:sp>
        <p:nvSpPr>
          <p:cNvPr id="20483" name="Rectangle 3">
            <a:extLst>
              <a:ext uri="{FF2B5EF4-FFF2-40B4-BE49-F238E27FC236}">
                <a16:creationId xmlns:a16="http://schemas.microsoft.com/office/drawing/2014/main" id="{7B5FFB25-8D85-4186-A1E8-31A7B4AAFE65}"/>
              </a:ext>
            </a:extLst>
          </p:cNvPr>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kumimoji="0" sz="1200">
                <a:solidFill>
                  <a:schemeClr val="tx1"/>
                </a:solidFill>
                <a:effectLst/>
                <a:latin typeface="Times New Roman" pitchFamily="18" charset="0"/>
              </a:defRPr>
            </a:lvl1pPr>
          </a:lstStyle>
          <a:p>
            <a:pPr>
              <a:defRPr/>
            </a:pPr>
            <a:endParaRPr lang="en-US"/>
          </a:p>
        </p:txBody>
      </p:sp>
      <p:sp>
        <p:nvSpPr>
          <p:cNvPr id="20484" name="Rectangle 4">
            <a:extLst>
              <a:ext uri="{FF2B5EF4-FFF2-40B4-BE49-F238E27FC236}">
                <a16:creationId xmlns:a16="http://schemas.microsoft.com/office/drawing/2014/main" id="{292CB96F-5010-44A6-8F79-483ADD104751}"/>
              </a:ext>
            </a:extLst>
          </p:cNvPr>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kumimoji="0" sz="1200">
                <a:solidFill>
                  <a:schemeClr val="tx1"/>
                </a:solidFill>
                <a:effectLst/>
                <a:latin typeface="Times New Roman" pitchFamily="18" charset="0"/>
              </a:defRPr>
            </a:lvl1pPr>
          </a:lstStyle>
          <a:p>
            <a:pPr>
              <a:defRPr/>
            </a:pPr>
            <a:endParaRPr lang="en-US"/>
          </a:p>
        </p:txBody>
      </p:sp>
      <p:sp>
        <p:nvSpPr>
          <p:cNvPr id="20485" name="Rectangle 5">
            <a:extLst>
              <a:ext uri="{FF2B5EF4-FFF2-40B4-BE49-F238E27FC236}">
                <a16:creationId xmlns:a16="http://schemas.microsoft.com/office/drawing/2014/main" id="{F40ED09B-E9AD-4C5B-A2AE-07B81CD571B2}"/>
              </a:ext>
            </a:extLst>
          </p:cNvPr>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Times New Roman" panose="02020603050405020304" pitchFamily="18" charset="0"/>
              </a:defRPr>
            </a:lvl1pPr>
          </a:lstStyle>
          <a:p>
            <a:pPr>
              <a:defRPr/>
            </a:pPr>
            <a:fld id="{E6CDFCD7-E91A-482F-9250-BC6919BFE46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CC0EF9C-6D56-4FA1-8C34-64DAB8A71ACF}"/>
              </a:ext>
            </a:extLst>
          </p:cNvPr>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kumimoji="0" sz="1200">
                <a:solidFill>
                  <a:schemeClr val="tx1"/>
                </a:solidFill>
                <a:effectLst/>
                <a:latin typeface="Times New Roman" pitchFamily="18" charset="0"/>
              </a:defRPr>
            </a:lvl1pPr>
          </a:lstStyle>
          <a:p>
            <a:pPr>
              <a:defRPr/>
            </a:pPr>
            <a:endParaRPr lang="en-US"/>
          </a:p>
        </p:txBody>
      </p:sp>
      <p:sp>
        <p:nvSpPr>
          <p:cNvPr id="3075" name="Rectangle 3">
            <a:extLst>
              <a:ext uri="{FF2B5EF4-FFF2-40B4-BE49-F238E27FC236}">
                <a16:creationId xmlns:a16="http://schemas.microsoft.com/office/drawing/2014/main" id="{CDAD5008-44EA-4150-B7AA-2DB5E585109E}"/>
              </a:ext>
            </a:extLst>
          </p:cNvPr>
          <p:cNvSpPr>
            <a:spLocks noGrp="1" noRot="1" noChangeAspect="1" noChangeArrowheads="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a:extLst>
              <a:ext uri="{FF2B5EF4-FFF2-40B4-BE49-F238E27FC236}">
                <a16:creationId xmlns:a16="http://schemas.microsoft.com/office/drawing/2014/main" id="{E64218B5-6DA6-412D-ADDE-803AC76DF3D1}"/>
              </a:ext>
            </a:extLst>
          </p:cNvPr>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3" name="Rectangle 5">
            <a:extLst>
              <a:ext uri="{FF2B5EF4-FFF2-40B4-BE49-F238E27FC236}">
                <a16:creationId xmlns:a16="http://schemas.microsoft.com/office/drawing/2014/main" id="{20599F39-DFE2-4EBB-80D2-A92E09F0423A}"/>
              </a:ext>
            </a:extLst>
          </p:cNvPr>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kumimoji="0" sz="1200">
                <a:solidFill>
                  <a:schemeClr val="tx1"/>
                </a:solidFill>
                <a:effectLst/>
                <a:latin typeface="Times New Roman" pitchFamily="18" charset="0"/>
              </a:defRPr>
            </a:lvl1pPr>
          </a:lstStyle>
          <a:p>
            <a:pPr>
              <a:defRPr/>
            </a:pPr>
            <a:endParaRPr lang="en-US"/>
          </a:p>
        </p:txBody>
      </p:sp>
      <p:sp>
        <p:nvSpPr>
          <p:cNvPr id="2054" name="Rectangle 6">
            <a:extLst>
              <a:ext uri="{FF2B5EF4-FFF2-40B4-BE49-F238E27FC236}">
                <a16:creationId xmlns:a16="http://schemas.microsoft.com/office/drawing/2014/main" id="{4F754E2B-0DF0-4053-8360-B5E4B777D0F2}"/>
              </a:ext>
            </a:extLst>
          </p:cNvPr>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kumimoji="0" sz="1200">
                <a:solidFill>
                  <a:schemeClr val="tx1"/>
                </a:solidFill>
                <a:effectLst/>
                <a:latin typeface="Times New Roman" pitchFamily="18" charset="0"/>
              </a:defRPr>
            </a:lvl1pPr>
          </a:lstStyle>
          <a:p>
            <a:pPr>
              <a:defRPr/>
            </a:pPr>
            <a:endParaRPr lang="en-US"/>
          </a:p>
        </p:txBody>
      </p:sp>
      <p:sp>
        <p:nvSpPr>
          <p:cNvPr id="2055" name="Rectangle 7">
            <a:extLst>
              <a:ext uri="{FF2B5EF4-FFF2-40B4-BE49-F238E27FC236}">
                <a16:creationId xmlns:a16="http://schemas.microsoft.com/office/drawing/2014/main" id="{72A72BD7-FB22-437D-A74D-ECBC3A66FC03}"/>
              </a:ext>
            </a:extLst>
          </p:cNvPr>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Times New Roman" panose="02020603050405020304" pitchFamily="18" charset="0"/>
              </a:defRPr>
            </a:lvl1pPr>
          </a:lstStyle>
          <a:p>
            <a:pPr>
              <a:defRPr/>
            </a:pPr>
            <a:fld id="{A53C49FD-71F6-4820-A7E3-C45C8813D3C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8F3882E-16EE-47A8-8D31-02196958F78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9E0536FD-66FF-4209-A824-97236AEC1D13}" type="slidenum">
              <a:rPr kumimoji="0" lang="en-US" altLang="en-US" sz="1200" smtClean="0">
                <a:solidFill>
                  <a:schemeClr val="tx1"/>
                </a:solidFill>
                <a:latin typeface="Times New Roman" panose="02020603050405020304" pitchFamily="18" charset="0"/>
              </a:rPr>
              <a:pPr/>
              <a:t>3</a:t>
            </a:fld>
            <a:endParaRPr kumimoji="0" lang="en-US" altLang="en-US" sz="1200">
              <a:solidFill>
                <a:schemeClr val="tx1"/>
              </a:solidFill>
              <a:latin typeface="Times New Roman" panose="02020603050405020304" pitchFamily="18" charset="0"/>
            </a:endParaRPr>
          </a:p>
        </p:txBody>
      </p:sp>
      <p:sp>
        <p:nvSpPr>
          <p:cNvPr id="9219" name="Rectangle 2">
            <a:extLst>
              <a:ext uri="{FF2B5EF4-FFF2-40B4-BE49-F238E27FC236}">
                <a16:creationId xmlns:a16="http://schemas.microsoft.com/office/drawing/2014/main" id="{A14DFCB6-391D-4FA6-A1DD-C796C389C8EF}"/>
              </a:ext>
            </a:extLst>
          </p:cNvPr>
          <p:cNvSpPr>
            <a:spLocks noGrp="1" noRot="1" noChangeAspect="1" noChangeArrowheads="1" noTextEdit="1"/>
          </p:cNvSpPr>
          <p:nvPr>
            <p:ph type="sldImg"/>
          </p:nvPr>
        </p:nvSpPr>
        <p:spPr>
          <a:xfrm>
            <a:off x="381000" y="685800"/>
            <a:ext cx="6096000" cy="3429000"/>
          </a:xfrm>
          <a:ln/>
        </p:spPr>
      </p:sp>
      <p:sp>
        <p:nvSpPr>
          <p:cNvPr id="9220" name="Rectangle 3">
            <a:extLst>
              <a:ext uri="{FF2B5EF4-FFF2-40B4-BE49-F238E27FC236}">
                <a16:creationId xmlns:a16="http://schemas.microsoft.com/office/drawing/2014/main" id="{E67CBD36-068B-441D-A32F-763FF6A5D3C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B41E762-B367-4C95-BCA8-BB78B8B9CD5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DEAE443C-FAD2-4D3B-A126-A3D3FD1ED88C}" type="slidenum">
              <a:rPr kumimoji="0" lang="en-US" altLang="en-US" sz="1200" smtClean="0">
                <a:solidFill>
                  <a:schemeClr val="tx1"/>
                </a:solidFill>
                <a:latin typeface="Times New Roman" panose="02020603050405020304" pitchFamily="18" charset="0"/>
              </a:rPr>
              <a:pPr/>
              <a:t>18</a:t>
            </a:fld>
            <a:endParaRPr kumimoji="0" lang="en-US" altLang="en-US" sz="1200">
              <a:solidFill>
                <a:schemeClr val="tx1"/>
              </a:solidFill>
              <a:latin typeface="Times New Roman" panose="02020603050405020304" pitchFamily="18" charset="0"/>
            </a:endParaRPr>
          </a:p>
        </p:txBody>
      </p:sp>
      <p:sp>
        <p:nvSpPr>
          <p:cNvPr id="34819" name="Rectangle 2">
            <a:extLst>
              <a:ext uri="{FF2B5EF4-FFF2-40B4-BE49-F238E27FC236}">
                <a16:creationId xmlns:a16="http://schemas.microsoft.com/office/drawing/2014/main" id="{EA18D400-34E7-4AA8-BEA5-658469D77587}"/>
              </a:ext>
            </a:extLst>
          </p:cNvPr>
          <p:cNvSpPr>
            <a:spLocks noGrp="1" noRot="1" noChangeAspect="1" noChangeArrowheads="1" noTextEdit="1"/>
          </p:cNvSpPr>
          <p:nvPr>
            <p:ph type="sldImg"/>
          </p:nvPr>
        </p:nvSpPr>
        <p:spPr>
          <a:xfrm>
            <a:off x="381000" y="685800"/>
            <a:ext cx="6096000" cy="3429000"/>
          </a:xfrm>
          <a:ln/>
        </p:spPr>
      </p:sp>
      <p:sp>
        <p:nvSpPr>
          <p:cNvPr id="34820" name="Rectangle 3">
            <a:extLst>
              <a:ext uri="{FF2B5EF4-FFF2-40B4-BE49-F238E27FC236}">
                <a16:creationId xmlns:a16="http://schemas.microsoft.com/office/drawing/2014/main" id="{71218AB7-22F6-41DB-AAA4-B15AB27F39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30877CE-09C8-4066-945D-B2FBD789834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8B176703-51A9-4F8A-AE22-B26502F19D75}" type="slidenum">
              <a:rPr kumimoji="0" lang="en-US" altLang="en-US" sz="1200" smtClean="0">
                <a:solidFill>
                  <a:schemeClr val="tx1"/>
                </a:solidFill>
                <a:latin typeface="Times New Roman" panose="02020603050405020304" pitchFamily="18" charset="0"/>
              </a:rPr>
              <a:pPr/>
              <a:t>10</a:t>
            </a:fld>
            <a:endParaRPr kumimoji="0" lang="en-US" altLang="en-US" sz="1200">
              <a:solidFill>
                <a:schemeClr val="tx1"/>
              </a:solidFill>
              <a:latin typeface="Times New Roman" panose="02020603050405020304" pitchFamily="18" charset="0"/>
            </a:endParaRPr>
          </a:p>
        </p:txBody>
      </p:sp>
      <p:sp>
        <p:nvSpPr>
          <p:cNvPr id="18435" name="Rectangle 2">
            <a:extLst>
              <a:ext uri="{FF2B5EF4-FFF2-40B4-BE49-F238E27FC236}">
                <a16:creationId xmlns:a16="http://schemas.microsoft.com/office/drawing/2014/main" id="{DD34388A-2480-47C1-9456-90C579C09F86}"/>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3E069FB1-FEA6-4E13-80FD-FF7745E87F7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6F15C596-3EF1-4ABF-9043-41554C027896}"/>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9C719824-6E48-4495-9E6A-78176C06044E}" type="slidenum">
              <a:rPr kumimoji="0" lang="en-US" altLang="en-US" sz="1200" smtClean="0">
                <a:solidFill>
                  <a:schemeClr val="tx1"/>
                </a:solidFill>
                <a:latin typeface="Times New Roman" panose="02020603050405020304" pitchFamily="18" charset="0"/>
              </a:rPr>
              <a:pPr/>
              <a:t>11</a:t>
            </a:fld>
            <a:endParaRPr kumimoji="0" lang="en-US" altLang="en-US" sz="1200">
              <a:solidFill>
                <a:schemeClr val="tx1"/>
              </a:solidFill>
              <a:latin typeface="Times New Roman" panose="02020603050405020304" pitchFamily="18" charset="0"/>
            </a:endParaRPr>
          </a:p>
        </p:txBody>
      </p:sp>
      <p:sp>
        <p:nvSpPr>
          <p:cNvPr id="20483" name="Rectangle 2">
            <a:extLst>
              <a:ext uri="{FF2B5EF4-FFF2-40B4-BE49-F238E27FC236}">
                <a16:creationId xmlns:a16="http://schemas.microsoft.com/office/drawing/2014/main" id="{261DC54C-5455-47D8-9D2B-CB2CE7063AC4}"/>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3D643097-59BB-4705-8B27-564A43860E9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EA14A08E-AFD3-4B91-B36E-EBDBA62008A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FF45B783-4AAF-46DC-ADC5-D25A840369E2}" type="slidenum">
              <a:rPr kumimoji="0" lang="en-US" altLang="en-US" sz="1200" smtClean="0">
                <a:solidFill>
                  <a:schemeClr val="tx1"/>
                </a:solidFill>
                <a:latin typeface="Times New Roman" panose="02020603050405020304" pitchFamily="18" charset="0"/>
              </a:rPr>
              <a:pPr/>
              <a:t>12</a:t>
            </a:fld>
            <a:endParaRPr kumimoji="0" lang="en-US" altLang="en-US" sz="1200">
              <a:solidFill>
                <a:schemeClr val="tx1"/>
              </a:solidFill>
              <a:latin typeface="Times New Roman" panose="02020603050405020304" pitchFamily="18" charset="0"/>
            </a:endParaRPr>
          </a:p>
        </p:txBody>
      </p:sp>
      <p:sp>
        <p:nvSpPr>
          <p:cNvPr id="22531" name="Rectangle 2">
            <a:extLst>
              <a:ext uri="{FF2B5EF4-FFF2-40B4-BE49-F238E27FC236}">
                <a16:creationId xmlns:a16="http://schemas.microsoft.com/office/drawing/2014/main" id="{68851375-9708-401F-B679-1C3C67F97E7C}"/>
              </a:ext>
            </a:extLst>
          </p:cNvPr>
          <p:cNvSpPr>
            <a:spLocks noGrp="1" noRot="1" noChangeAspect="1" noChangeArrowheads="1" noTextEdit="1"/>
          </p:cNvSpPr>
          <p:nvPr>
            <p:ph type="sldImg"/>
          </p:nvPr>
        </p:nvSpPr>
        <p:spPr>
          <a:xfrm>
            <a:off x="381000" y="685800"/>
            <a:ext cx="6096000" cy="3429000"/>
          </a:xfrm>
          <a:ln/>
        </p:spPr>
      </p:sp>
      <p:sp>
        <p:nvSpPr>
          <p:cNvPr id="22532" name="Rectangle 3">
            <a:extLst>
              <a:ext uri="{FF2B5EF4-FFF2-40B4-BE49-F238E27FC236}">
                <a16:creationId xmlns:a16="http://schemas.microsoft.com/office/drawing/2014/main" id="{E6AF634C-B54D-4136-9091-19F2D1ABC57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F647880-81FB-4267-8DFA-11787A2CD704}"/>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8A117DB3-1E9E-4607-A476-FCA9101D2B2F}" type="slidenum">
              <a:rPr kumimoji="0" lang="en-US" altLang="en-US" sz="1200" smtClean="0">
                <a:solidFill>
                  <a:schemeClr val="tx1"/>
                </a:solidFill>
                <a:latin typeface="Times New Roman" panose="02020603050405020304" pitchFamily="18" charset="0"/>
              </a:rPr>
              <a:pPr/>
              <a:t>13</a:t>
            </a:fld>
            <a:endParaRPr kumimoji="0" lang="en-US" altLang="en-US" sz="1200">
              <a:solidFill>
                <a:schemeClr val="tx1"/>
              </a:solidFill>
              <a:latin typeface="Times New Roman" panose="02020603050405020304" pitchFamily="18" charset="0"/>
            </a:endParaRPr>
          </a:p>
        </p:txBody>
      </p:sp>
      <p:sp>
        <p:nvSpPr>
          <p:cNvPr id="24579" name="Rectangle 2">
            <a:extLst>
              <a:ext uri="{FF2B5EF4-FFF2-40B4-BE49-F238E27FC236}">
                <a16:creationId xmlns:a16="http://schemas.microsoft.com/office/drawing/2014/main" id="{0473EED0-E161-48EC-A0FB-20B34EDE365F}"/>
              </a:ext>
            </a:extLst>
          </p:cNvPr>
          <p:cNvSpPr>
            <a:spLocks noGrp="1" noRot="1" noChangeAspect="1" noChangeArrowheads="1" noTextEdit="1"/>
          </p:cNvSpPr>
          <p:nvPr>
            <p:ph type="sldImg"/>
          </p:nvPr>
        </p:nvSpPr>
        <p:spPr>
          <a:xfrm>
            <a:off x="381000" y="685800"/>
            <a:ext cx="6096000" cy="3429000"/>
          </a:xfrm>
          <a:ln/>
        </p:spPr>
      </p:sp>
      <p:sp>
        <p:nvSpPr>
          <p:cNvPr id="24580" name="Rectangle 3">
            <a:extLst>
              <a:ext uri="{FF2B5EF4-FFF2-40B4-BE49-F238E27FC236}">
                <a16:creationId xmlns:a16="http://schemas.microsoft.com/office/drawing/2014/main" id="{FE524FA2-FEB3-45F8-A9A3-B494FE13B50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4DADB29-B296-4A7A-9976-45A5466D451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24D71B61-DA20-4780-843C-400AA4644631}" type="slidenum">
              <a:rPr kumimoji="0" lang="en-US" altLang="en-US" sz="1200" smtClean="0">
                <a:solidFill>
                  <a:schemeClr val="tx1"/>
                </a:solidFill>
                <a:latin typeface="Times New Roman" panose="02020603050405020304" pitchFamily="18" charset="0"/>
              </a:rPr>
              <a:pPr/>
              <a:t>14</a:t>
            </a:fld>
            <a:endParaRPr kumimoji="0" lang="en-US" altLang="en-US" sz="1200">
              <a:solidFill>
                <a:schemeClr val="tx1"/>
              </a:solidFill>
              <a:latin typeface="Times New Roman" panose="02020603050405020304" pitchFamily="18" charset="0"/>
            </a:endParaRPr>
          </a:p>
        </p:txBody>
      </p:sp>
      <p:sp>
        <p:nvSpPr>
          <p:cNvPr id="26627" name="Rectangle 2">
            <a:extLst>
              <a:ext uri="{FF2B5EF4-FFF2-40B4-BE49-F238E27FC236}">
                <a16:creationId xmlns:a16="http://schemas.microsoft.com/office/drawing/2014/main" id="{F96DE882-AA80-40ED-84C0-7C3F6E259F19}"/>
              </a:ext>
            </a:extLst>
          </p:cNvPr>
          <p:cNvSpPr>
            <a:spLocks noGrp="1" noRot="1" noChangeAspect="1" noChangeArrowheads="1" noTextEdit="1"/>
          </p:cNvSpPr>
          <p:nvPr>
            <p:ph type="sldImg"/>
          </p:nvPr>
        </p:nvSpPr>
        <p:spPr>
          <a:xfrm>
            <a:off x="381000" y="685800"/>
            <a:ext cx="6096000" cy="3429000"/>
          </a:xfrm>
          <a:ln/>
        </p:spPr>
      </p:sp>
      <p:sp>
        <p:nvSpPr>
          <p:cNvPr id="26628" name="Rectangle 3">
            <a:extLst>
              <a:ext uri="{FF2B5EF4-FFF2-40B4-BE49-F238E27FC236}">
                <a16:creationId xmlns:a16="http://schemas.microsoft.com/office/drawing/2014/main" id="{13272863-DB29-4707-B14B-499FF11B4CE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05F0B0C4-3C17-4520-9DD0-5B0E4569C2C9}"/>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FA72ACF9-C683-4AEB-A0FD-F0F71734F5F7}" type="slidenum">
              <a:rPr kumimoji="0" lang="en-US" altLang="en-US" sz="1200" smtClean="0">
                <a:solidFill>
                  <a:schemeClr val="tx1"/>
                </a:solidFill>
                <a:latin typeface="Times New Roman" panose="02020603050405020304" pitchFamily="18" charset="0"/>
              </a:rPr>
              <a:pPr/>
              <a:t>15</a:t>
            </a:fld>
            <a:endParaRPr kumimoji="0" lang="en-US" altLang="en-US" sz="1200">
              <a:solidFill>
                <a:schemeClr val="tx1"/>
              </a:solidFill>
              <a:latin typeface="Times New Roman" panose="02020603050405020304" pitchFamily="18" charset="0"/>
            </a:endParaRPr>
          </a:p>
        </p:txBody>
      </p:sp>
      <p:sp>
        <p:nvSpPr>
          <p:cNvPr id="28675" name="Rectangle 2">
            <a:extLst>
              <a:ext uri="{FF2B5EF4-FFF2-40B4-BE49-F238E27FC236}">
                <a16:creationId xmlns:a16="http://schemas.microsoft.com/office/drawing/2014/main" id="{F80A3CB6-E669-4EA3-B807-BABB95A4B818}"/>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A14C048B-C25D-4492-B6F6-030B8F1A9B9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19E746BA-735E-4DE9-88D5-50E47ABB581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739AF82E-72C5-4429-8A5E-C9DEE928567F}" type="slidenum">
              <a:rPr kumimoji="0" lang="en-US" altLang="en-US" sz="1200" smtClean="0">
                <a:solidFill>
                  <a:schemeClr val="tx1"/>
                </a:solidFill>
                <a:latin typeface="Times New Roman" panose="02020603050405020304" pitchFamily="18" charset="0"/>
              </a:rPr>
              <a:pPr/>
              <a:t>16</a:t>
            </a:fld>
            <a:endParaRPr kumimoji="0" lang="en-US" altLang="en-US" sz="1200">
              <a:solidFill>
                <a:schemeClr val="tx1"/>
              </a:solidFill>
              <a:latin typeface="Times New Roman" panose="02020603050405020304" pitchFamily="18" charset="0"/>
            </a:endParaRPr>
          </a:p>
        </p:txBody>
      </p:sp>
      <p:sp>
        <p:nvSpPr>
          <p:cNvPr id="30723" name="Rectangle 2">
            <a:extLst>
              <a:ext uri="{FF2B5EF4-FFF2-40B4-BE49-F238E27FC236}">
                <a16:creationId xmlns:a16="http://schemas.microsoft.com/office/drawing/2014/main" id="{BFC8AAB7-6EBF-4924-A35F-487F6D31966C}"/>
              </a:ext>
            </a:extLst>
          </p:cNvPr>
          <p:cNvSpPr>
            <a:spLocks noGrp="1" noRot="1" noChangeAspect="1" noChangeArrowheads="1" noTextEdit="1"/>
          </p:cNvSpPr>
          <p:nvPr>
            <p:ph type="sldImg"/>
          </p:nvPr>
        </p:nvSpPr>
        <p:spPr>
          <a:xfrm>
            <a:off x="381000" y="685800"/>
            <a:ext cx="6096000" cy="3429000"/>
          </a:xfrm>
          <a:ln/>
        </p:spPr>
      </p:sp>
      <p:sp>
        <p:nvSpPr>
          <p:cNvPr id="30724" name="Rectangle 3">
            <a:extLst>
              <a:ext uri="{FF2B5EF4-FFF2-40B4-BE49-F238E27FC236}">
                <a16:creationId xmlns:a16="http://schemas.microsoft.com/office/drawing/2014/main" id="{C38E4A56-988F-4096-AB05-4DFB564B71A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88BFF6E8-F70D-41C1-9929-8FC3652AF2CC}"/>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kumimoji="1" sz="4400">
                <a:solidFill>
                  <a:schemeClr val="tx2"/>
                </a:solidFill>
                <a:latin typeface="Arial" panose="020B0604020202020204" pitchFamily="34" charset="0"/>
              </a:defRPr>
            </a:lvl1pPr>
            <a:lvl2pPr marL="742950" indent="-285750">
              <a:defRPr kumimoji="1" sz="4400">
                <a:solidFill>
                  <a:schemeClr val="tx2"/>
                </a:solidFill>
                <a:latin typeface="Arial" panose="020B0604020202020204" pitchFamily="34" charset="0"/>
              </a:defRPr>
            </a:lvl2pPr>
            <a:lvl3pPr marL="1143000" indent="-228600">
              <a:defRPr kumimoji="1" sz="4400">
                <a:solidFill>
                  <a:schemeClr val="tx2"/>
                </a:solidFill>
                <a:latin typeface="Arial" panose="020B0604020202020204" pitchFamily="34" charset="0"/>
              </a:defRPr>
            </a:lvl3pPr>
            <a:lvl4pPr marL="1600200" indent="-228600">
              <a:defRPr kumimoji="1" sz="4400">
                <a:solidFill>
                  <a:schemeClr val="tx2"/>
                </a:solidFill>
                <a:latin typeface="Arial" panose="020B0604020202020204" pitchFamily="34" charset="0"/>
              </a:defRPr>
            </a:lvl4pPr>
            <a:lvl5pPr marL="2057400" indent="-22860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fld id="{414922C8-902A-4B00-9440-BEE7B581A2B8}" type="slidenum">
              <a:rPr kumimoji="0" lang="en-US" altLang="en-US" sz="1200" smtClean="0">
                <a:solidFill>
                  <a:schemeClr val="tx1"/>
                </a:solidFill>
                <a:latin typeface="Times New Roman" panose="02020603050405020304" pitchFamily="18" charset="0"/>
              </a:rPr>
              <a:pPr/>
              <a:t>17</a:t>
            </a:fld>
            <a:endParaRPr kumimoji="0" lang="en-US" altLang="en-US" sz="1200">
              <a:solidFill>
                <a:schemeClr val="tx1"/>
              </a:solidFill>
              <a:latin typeface="Times New Roman" panose="02020603050405020304" pitchFamily="18" charset="0"/>
            </a:endParaRPr>
          </a:p>
        </p:txBody>
      </p:sp>
      <p:sp>
        <p:nvSpPr>
          <p:cNvPr id="32771" name="Rectangle 2">
            <a:extLst>
              <a:ext uri="{FF2B5EF4-FFF2-40B4-BE49-F238E27FC236}">
                <a16:creationId xmlns:a16="http://schemas.microsoft.com/office/drawing/2014/main" id="{DB52280C-96F9-4B65-8911-8C87D85038F3}"/>
              </a:ext>
            </a:extLst>
          </p:cNvPr>
          <p:cNvSpPr>
            <a:spLocks noGrp="1" noRot="1" noChangeAspect="1" noChangeArrowheads="1" noTextEdit="1"/>
          </p:cNvSpPr>
          <p:nvPr>
            <p:ph type="sldImg"/>
          </p:nvPr>
        </p:nvSpPr>
        <p:spPr>
          <a:xfrm>
            <a:off x="381000" y="685800"/>
            <a:ext cx="6096000" cy="3429000"/>
          </a:xfrm>
          <a:ln/>
        </p:spPr>
      </p:sp>
      <p:sp>
        <p:nvSpPr>
          <p:cNvPr id="32772" name="Rectangle 3">
            <a:extLst>
              <a:ext uri="{FF2B5EF4-FFF2-40B4-BE49-F238E27FC236}">
                <a16:creationId xmlns:a16="http://schemas.microsoft.com/office/drawing/2014/main" id="{63137006-AF96-497E-B4EC-FE4ABBA1D00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CA"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rgbClr val="002F5E"/>
            </a:gs>
            <a:gs pos="5000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B3B06FD-BD44-4FD5-86FE-FF45715512AA}"/>
              </a:ext>
            </a:extLst>
          </p:cNvPr>
          <p:cNvSpPr>
            <a:spLocks noChangeArrowheads="1"/>
          </p:cNvSpPr>
          <p:nvPr/>
        </p:nvSpPr>
        <p:spPr bwMode="auto">
          <a:xfrm>
            <a:off x="508000" y="1"/>
            <a:ext cx="19304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5" name="Rectangle 3">
            <a:extLst>
              <a:ext uri="{FF2B5EF4-FFF2-40B4-BE49-F238E27FC236}">
                <a16:creationId xmlns:a16="http://schemas.microsoft.com/office/drawing/2014/main" id="{0610684C-8159-41A7-A5BA-F25A33D7ADAC}"/>
              </a:ext>
            </a:extLst>
          </p:cNvPr>
          <p:cNvSpPr>
            <a:spLocks noChangeArrowheads="1"/>
          </p:cNvSpPr>
          <p:nvPr/>
        </p:nvSpPr>
        <p:spPr bwMode="auto">
          <a:xfrm>
            <a:off x="914401" y="2438400"/>
            <a:ext cx="11275484"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6" name="Rectangle 9">
            <a:extLst>
              <a:ext uri="{FF2B5EF4-FFF2-40B4-BE49-F238E27FC236}">
                <a16:creationId xmlns:a16="http://schemas.microsoft.com/office/drawing/2014/main" id="{D5F5E5FA-E6B8-4B86-A15E-C44E1B097D61}"/>
              </a:ext>
            </a:extLst>
          </p:cNvPr>
          <p:cNvSpPr>
            <a:spLocks noChangeArrowheads="1"/>
          </p:cNvSpPr>
          <p:nvPr/>
        </p:nvSpPr>
        <p:spPr bwMode="auto">
          <a:xfrm>
            <a:off x="0" y="3505200"/>
            <a:ext cx="6299200" cy="152400"/>
          </a:xfrm>
          <a:prstGeom prst="rect">
            <a:avLst/>
          </a:prstGeom>
          <a:solidFill>
            <a:schemeClr val="accent1">
              <a:alpha val="50195"/>
            </a:schemeClr>
          </a:solidFill>
          <a:ln>
            <a:noFill/>
          </a:ln>
        </p:spPr>
        <p:txBody>
          <a:bodyPr/>
          <a:lstStyle>
            <a:lvl1pPr eaLnBrk="0" hangingPunct="0">
              <a:defRPr kumimoji="1" sz="4400">
                <a:solidFill>
                  <a:schemeClr val="tx2"/>
                </a:solidFill>
                <a:latin typeface="Arial" panose="020B0604020202020204" pitchFamily="34" charset="0"/>
              </a:defRPr>
            </a:lvl1pPr>
            <a:lvl2pPr marL="742950" indent="-285750" eaLnBrk="0" hangingPunct="0">
              <a:defRPr kumimoji="1" sz="4400">
                <a:solidFill>
                  <a:schemeClr val="tx2"/>
                </a:solidFill>
                <a:latin typeface="Arial" panose="020B0604020202020204" pitchFamily="34" charset="0"/>
              </a:defRPr>
            </a:lvl2pPr>
            <a:lvl3pPr marL="1143000" indent="-228600" eaLnBrk="0" hangingPunct="0">
              <a:defRPr kumimoji="1" sz="4400">
                <a:solidFill>
                  <a:schemeClr val="tx2"/>
                </a:solidFill>
                <a:latin typeface="Arial" panose="020B0604020202020204" pitchFamily="34" charset="0"/>
              </a:defRPr>
            </a:lvl3pPr>
            <a:lvl4pPr marL="1600200" indent="-228600" eaLnBrk="0" hangingPunct="0">
              <a:defRPr kumimoji="1" sz="4400">
                <a:solidFill>
                  <a:schemeClr val="tx2"/>
                </a:solidFill>
                <a:latin typeface="Arial" panose="020B0604020202020204" pitchFamily="34" charset="0"/>
              </a:defRPr>
            </a:lvl4pPr>
            <a:lvl5pPr marL="2057400" indent="-228600" eaLnBrk="0" hangingPunct="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pPr eaLnBrk="1" hangingPunct="1">
              <a:defRPr/>
            </a:pPr>
            <a:endParaRPr lang="en-CA" sz="2400">
              <a:solidFill>
                <a:schemeClr val="tx1"/>
              </a:solidFill>
              <a:latin typeface="Times New Roman" panose="02020603050405020304" pitchFamily="18" charset="0"/>
            </a:endParaRPr>
          </a:p>
        </p:txBody>
      </p:sp>
      <p:sp>
        <p:nvSpPr>
          <p:cNvPr id="3076" name="Rectangle 4"/>
          <p:cNvSpPr>
            <a:spLocks noGrp="1" noChangeArrowheads="1"/>
          </p:cNvSpPr>
          <p:nvPr>
            <p:ph type="ctrTitle" sz="quarter"/>
          </p:nvPr>
        </p:nvSpPr>
        <p:spPr>
          <a:xfrm>
            <a:off x="914400" y="2286000"/>
            <a:ext cx="103632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743200" y="4114800"/>
            <a:ext cx="8534400" cy="1752600"/>
          </a:xfrm>
        </p:spPr>
        <p:txBody>
          <a:bodyPr/>
          <a:lstStyle>
            <a:lvl1pPr marL="0" indent="0" algn="ctr">
              <a:buFont typeface="Wingdings" pitchFamily="2" charset="2"/>
              <a:buNone/>
              <a:defRPr b="0">
                <a:latin typeface="Times New Roman" pitchFamily="18" charset="0"/>
              </a:defRPr>
            </a:lvl1pPr>
          </a:lstStyle>
          <a:p>
            <a:r>
              <a:rPr lang="en-US"/>
              <a:t>Click to edit Master subtitle style</a:t>
            </a:r>
          </a:p>
        </p:txBody>
      </p:sp>
      <p:sp>
        <p:nvSpPr>
          <p:cNvPr id="7" name="Date Placeholder 6">
            <a:extLst>
              <a:ext uri="{FF2B5EF4-FFF2-40B4-BE49-F238E27FC236}">
                <a16:creationId xmlns:a16="http://schemas.microsoft.com/office/drawing/2014/main" id="{66A2809B-8F7E-42BF-94F6-745F3AA4C28D}"/>
              </a:ext>
            </a:extLst>
          </p:cNvPr>
          <p:cNvSpPr>
            <a:spLocks noGrp="1" noChangeArrowheads="1"/>
          </p:cNvSpPr>
          <p:nvPr>
            <p:ph type="dt" sz="quarter"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EC41A819-C03F-4DF2-BF8D-E0D69D3C644B}"/>
              </a:ext>
            </a:extLst>
          </p:cNvPr>
          <p:cNvSpPr>
            <a:spLocks noGrp="1" noChangeArrowheads="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DDFC90AE-EC0A-45CA-91ED-32420EA895DE}"/>
              </a:ext>
            </a:extLst>
          </p:cNvPr>
          <p:cNvSpPr>
            <a:spLocks noGrp="1" noChangeArrowheads="1"/>
          </p:cNvSpPr>
          <p:nvPr>
            <p:ph type="sldNum" sz="quarter" idx="12"/>
          </p:nvPr>
        </p:nvSpPr>
        <p:spPr/>
        <p:txBody>
          <a:bodyPr/>
          <a:lstStyle>
            <a:lvl1pPr>
              <a:defRPr/>
            </a:lvl1pPr>
          </a:lstStyle>
          <a:p>
            <a:pPr>
              <a:defRPr/>
            </a:pPr>
            <a:fld id="{97D24875-B25E-497C-8121-ACDD863E5981}" type="slidenum">
              <a:rPr lang="en-US"/>
              <a:pPr>
                <a:defRPr/>
              </a:pPr>
              <a:t>‹#›</a:t>
            </a:fld>
            <a:endParaRPr lang="en-US"/>
          </a:p>
        </p:txBody>
      </p:sp>
    </p:spTree>
    <p:extLst>
      <p:ext uri="{BB962C8B-B14F-4D97-AF65-F5344CB8AC3E}">
        <p14:creationId xmlns:p14="http://schemas.microsoft.com/office/powerpoint/2010/main" val="11813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324CA85-A0EB-495F-AF1F-D033EAED57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AB07B7C-4F39-42E6-8232-F8B2C2812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961E8F37-95B6-41A1-8FEE-DDA32CEB884A}"/>
              </a:ext>
            </a:extLst>
          </p:cNvPr>
          <p:cNvSpPr>
            <a:spLocks noGrp="1" noChangeArrowheads="1"/>
          </p:cNvSpPr>
          <p:nvPr>
            <p:ph type="sldNum" sz="quarter" idx="12"/>
          </p:nvPr>
        </p:nvSpPr>
        <p:spPr>
          <a:ln/>
        </p:spPr>
        <p:txBody>
          <a:bodyPr/>
          <a:lstStyle>
            <a:lvl1pPr>
              <a:defRPr/>
            </a:lvl1pPr>
          </a:lstStyle>
          <a:p>
            <a:pPr>
              <a:defRPr/>
            </a:pPr>
            <a:fld id="{12598756-4D08-4E64-94B6-73B603901E2D}" type="slidenum">
              <a:rPr lang="en-US"/>
              <a:pPr>
                <a:defRPr/>
              </a:pPr>
              <a:t>‹#›</a:t>
            </a:fld>
            <a:endParaRPr lang="en-US"/>
          </a:p>
        </p:txBody>
      </p:sp>
    </p:spTree>
    <p:extLst>
      <p:ext uri="{BB962C8B-B14F-4D97-AF65-F5344CB8AC3E}">
        <p14:creationId xmlns:p14="http://schemas.microsoft.com/office/powerpoint/2010/main" val="42365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F4F2EDAB-B6E5-4CD1-9E85-4443603071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287E1164-61D0-446C-AA1A-20E0B0DB62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6BAE2F7-DC46-4C82-87CD-93E540EAC613}"/>
              </a:ext>
            </a:extLst>
          </p:cNvPr>
          <p:cNvSpPr>
            <a:spLocks noGrp="1" noChangeArrowheads="1"/>
          </p:cNvSpPr>
          <p:nvPr>
            <p:ph type="sldNum" sz="quarter" idx="12"/>
          </p:nvPr>
        </p:nvSpPr>
        <p:spPr>
          <a:ln/>
        </p:spPr>
        <p:txBody>
          <a:bodyPr/>
          <a:lstStyle>
            <a:lvl1pPr>
              <a:defRPr/>
            </a:lvl1pPr>
          </a:lstStyle>
          <a:p>
            <a:pPr>
              <a:defRPr/>
            </a:pPr>
            <a:fld id="{B844AFEC-55B4-4DC5-A155-FE8827D3F300}" type="slidenum">
              <a:rPr lang="en-US"/>
              <a:pPr>
                <a:defRPr/>
              </a:pPr>
              <a:t>‹#›</a:t>
            </a:fld>
            <a:endParaRPr lang="en-US"/>
          </a:p>
        </p:txBody>
      </p:sp>
    </p:spTree>
    <p:extLst>
      <p:ext uri="{BB962C8B-B14F-4D97-AF65-F5344CB8AC3E}">
        <p14:creationId xmlns:p14="http://schemas.microsoft.com/office/powerpoint/2010/main" val="112768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1619965-C7EC-4D2D-82FD-9F25069272A5}"/>
              </a:ext>
            </a:extLst>
          </p:cNvPr>
          <p:cNvGrpSpPr>
            <a:grpSpLocks/>
          </p:cNvGrpSpPr>
          <p:nvPr/>
        </p:nvGrpSpPr>
        <p:grpSpPr bwMode="auto">
          <a:xfrm>
            <a:off x="0" y="1"/>
            <a:ext cx="12192000" cy="6856413"/>
            <a:chOff x="0" y="0"/>
            <a:chExt cx="5760" cy="4319"/>
          </a:xfrm>
        </p:grpSpPr>
        <p:sp>
          <p:nvSpPr>
            <p:cNvPr id="5" name="Freeform 3">
              <a:extLst>
                <a:ext uri="{FF2B5EF4-FFF2-40B4-BE49-F238E27FC236}">
                  <a16:creationId xmlns:a16="http://schemas.microsoft.com/office/drawing/2014/main" id="{A1B64E9A-35FB-477F-BCC4-1991E8D9748C}"/>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ndParaRPr>
            </a:p>
          </p:txBody>
        </p:sp>
        <p:sp>
          <p:nvSpPr>
            <p:cNvPr id="6" name="Freeform 4">
              <a:extLst>
                <a:ext uri="{FF2B5EF4-FFF2-40B4-BE49-F238E27FC236}">
                  <a16:creationId xmlns:a16="http://schemas.microsoft.com/office/drawing/2014/main" id="{6BA48F20-4ADC-4E6C-B295-1C0A455D2EDB}"/>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7" name="Freeform 5">
              <a:extLst>
                <a:ext uri="{FF2B5EF4-FFF2-40B4-BE49-F238E27FC236}">
                  <a16:creationId xmlns:a16="http://schemas.microsoft.com/office/drawing/2014/main" id="{C99E8397-1DA9-4704-968C-461790EB9FA4}"/>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ndParaRPr>
            </a:p>
          </p:txBody>
        </p:sp>
        <p:sp>
          <p:nvSpPr>
            <p:cNvPr id="8" name="Freeform 6">
              <a:extLst>
                <a:ext uri="{FF2B5EF4-FFF2-40B4-BE49-F238E27FC236}">
                  <a16:creationId xmlns:a16="http://schemas.microsoft.com/office/drawing/2014/main" id="{8FF91BF8-6FEC-408C-8E94-EF8462F57E23}"/>
                </a:ext>
              </a:extLst>
            </p:cNvPr>
            <p:cNvSpPr>
              <a:spLocks/>
            </p:cNvSpPr>
            <p:nvPr/>
          </p:nvSpPr>
          <p:spPr bwMode="hidden">
            <a:xfrm>
              <a:off x="4038" y="3577"/>
              <a:ext cx="1720" cy="65"/>
            </a:xfrm>
            <a:custGeom>
              <a:avLst/>
              <a:gdLst>
                <a:gd name="T0" fmla="*/ 1666 w 1722"/>
                <a:gd name="T1" fmla="*/ 38 h 66"/>
                <a:gd name="T2" fmla="*/ 1666 w 1722"/>
                <a:gd name="T3" fmla="*/ 33 h 66"/>
                <a:gd name="T4" fmla="*/ 0 w 1722"/>
                <a:gd name="T5" fmla="*/ 0 h 66"/>
                <a:gd name="T6" fmla="*/ 0 w 1722"/>
                <a:gd name="T7" fmla="*/ 33 h 66"/>
                <a:gd name="T8" fmla="*/ 1666 w 1722"/>
                <a:gd name="T9" fmla="*/ 38 h 66"/>
                <a:gd name="T10" fmla="*/ 1666 w 1722"/>
                <a:gd name="T11" fmla="*/ 3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Freeform 7">
              <a:extLst>
                <a:ext uri="{FF2B5EF4-FFF2-40B4-BE49-F238E27FC236}">
                  <a16:creationId xmlns:a16="http://schemas.microsoft.com/office/drawing/2014/main" id="{BA0C4458-8C4C-4B3C-A6EF-0DAD219D6838}"/>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ndParaRPr>
            </a:p>
          </p:txBody>
        </p:sp>
        <p:sp>
          <p:nvSpPr>
            <p:cNvPr id="10" name="Freeform 8">
              <a:extLst>
                <a:ext uri="{FF2B5EF4-FFF2-40B4-BE49-F238E27FC236}">
                  <a16:creationId xmlns:a16="http://schemas.microsoft.com/office/drawing/2014/main" id="{490AC649-EC9B-45F7-897E-4AFCFF8B937E}"/>
                </a:ext>
              </a:extLst>
            </p:cNvPr>
            <p:cNvSpPr>
              <a:spLocks/>
            </p:cNvSpPr>
            <p:nvPr/>
          </p:nvSpPr>
          <p:spPr bwMode="hidden">
            <a:xfrm>
              <a:off x="4784" y="3702"/>
              <a:ext cx="974" cy="101"/>
            </a:xfrm>
            <a:custGeom>
              <a:avLst/>
              <a:gdLst>
                <a:gd name="T0" fmla="*/ 947 w 975"/>
                <a:gd name="T1" fmla="*/ 48 h 101"/>
                <a:gd name="T2" fmla="*/ 947 w 975"/>
                <a:gd name="T3" fmla="*/ 0 h 101"/>
                <a:gd name="T4" fmla="*/ 0 w 975"/>
                <a:gd name="T5" fmla="*/ 24 h 101"/>
                <a:gd name="T6" fmla="*/ 0 w 975"/>
                <a:gd name="T7" fmla="*/ 101 h 101"/>
                <a:gd name="T8" fmla="*/ 947 w 975"/>
                <a:gd name="T9" fmla="*/ 48 h 101"/>
                <a:gd name="T10" fmla="*/ 94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1" name="Freeform 9">
              <a:extLst>
                <a:ext uri="{FF2B5EF4-FFF2-40B4-BE49-F238E27FC236}">
                  <a16:creationId xmlns:a16="http://schemas.microsoft.com/office/drawing/2014/main" id="{33123F5E-5830-4810-B16D-B1CAE6FFB236}"/>
                </a:ext>
              </a:extLst>
            </p:cNvPr>
            <p:cNvSpPr>
              <a:spLocks/>
            </p:cNvSpPr>
            <p:nvPr/>
          </p:nvSpPr>
          <p:spPr bwMode="hidden">
            <a:xfrm>
              <a:off x="3619" y="3815"/>
              <a:ext cx="2139" cy="198"/>
            </a:xfrm>
            <a:custGeom>
              <a:avLst/>
              <a:gdLst>
                <a:gd name="T0" fmla="*/ 2085 w 2141"/>
                <a:gd name="T1" fmla="*/ 0 h 198"/>
                <a:gd name="T2" fmla="*/ 0 w 2141"/>
                <a:gd name="T3" fmla="*/ 156 h 198"/>
                <a:gd name="T4" fmla="*/ 0 w 2141"/>
                <a:gd name="T5" fmla="*/ 198 h 198"/>
                <a:gd name="T6" fmla="*/ 2085 w 2141"/>
                <a:gd name="T7" fmla="*/ 0 h 198"/>
                <a:gd name="T8" fmla="*/ 208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 name="Freeform 10">
              <a:extLst>
                <a:ext uri="{FF2B5EF4-FFF2-40B4-BE49-F238E27FC236}">
                  <a16:creationId xmlns:a16="http://schemas.microsoft.com/office/drawing/2014/main" id="{FAF22115-31FC-42FF-B932-628F77FEB88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ndParaRPr>
            </a:p>
          </p:txBody>
        </p:sp>
        <p:sp>
          <p:nvSpPr>
            <p:cNvPr id="13" name="Freeform 11">
              <a:extLst>
                <a:ext uri="{FF2B5EF4-FFF2-40B4-BE49-F238E27FC236}">
                  <a16:creationId xmlns:a16="http://schemas.microsoft.com/office/drawing/2014/main" id="{78939595-367A-423A-BE6A-FFB29963C2B4}"/>
                </a:ext>
              </a:extLst>
            </p:cNvPr>
            <p:cNvSpPr>
              <a:spLocks/>
            </p:cNvSpPr>
            <p:nvPr/>
          </p:nvSpPr>
          <p:spPr bwMode="hidden">
            <a:xfrm>
              <a:off x="2097" y="4043"/>
              <a:ext cx="2514" cy="276"/>
            </a:xfrm>
            <a:custGeom>
              <a:avLst/>
              <a:gdLst>
                <a:gd name="T0" fmla="*/ 2098 w 2517"/>
                <a:gd name="T1" fmla="*/ 276 h 276"/>
                <a:gd name="T2" fmla="*/ 2433 w 2517"/>
                <a:gd name="T3" fmla="*/ 204 h 276"/>
                <a:gd name="T4" fmla="*/ 2176 w 2517"/>
                <a:gd name="T5" fmla="*/ 0 h 276"/>
                <a:gd name="T6" fmla="*/ 0 w 2517"/>
                <a:gd name="T7" fmla="*/ 276 h 276"/>
                <a:gd name="T8" fmla="*/ 2098 w 2517"/>
                <a:gd name="T9" fmla="*/ 276 h 276"/>
                <a:gd name="T10" fmla="*/ 209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4" name="Freeform 12">
              <a:extLst>
                <a:ext uri="{FF2B5EF4-FFF2-40B4-BE49-F238E27FC236}">
                  <a16:creationId xmlns:a16="http://schemas.microsoft.com/office/drawing/2014/main" id="{593BC756-68CB-4823-8D40-671561FC452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ndParaRPr>
            </a:p>
          </p:txBody>
        </p:sp>
        <p:sp>
          <p:nvSpPr>
            <p:cNvPr id="15" name="Freeform 13">
              <a:extLst>
                <a:ext uri="{FF2B5EF4-FFF2-40B4-BE49-F238E27FC236}">
                  <a16:creationId xmlns:a16="http://schemas.microsoft.com/office/drawing/2014/main" id="{9CD09979-A9F4-41D5-B5C6-697D2C54B340}"/>
                </a:ext>
              </a:extLst>
            </p:cNvPr>
            <p:cNvSpPr>
              <a:spLocks/>
            </p:cNvSpPr>
            <p:nvPr/>
          </p:nvSpPr>
          <p:spPr bwMode="hidden">
            <a:xfrm>
              <a:off x="5030" y="3151"/>
              <a:ext cx="728" cy="240"/>
            </a:xfrm>
            <a:custGeom>
              <a:avLst/>
              <a:gdLst>
                <a:gd name="T0" fmla="*/ 701 w 729"/>
                <a:gd name="T1" fmla="*/ 240 h 240"/>
                <a:gd name="T2" fmla="*/ 0 w 729"/>
                <a:gd name="T3" fmla="*/ 0 h 240"/>
                <a:gd name="T4" fmla="*/ 0 w 729"/>
                <a:gd name="T5" fmla="*/ 6 h 240"/>
                <a:gd name="T6" fmla="*/ 701 w 729"/>
                <a:gd name="T7" fmla="*/ 240 h 240"/>
                <a:gd name="T8" fmla="*/ 70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6" name="Freeform 14">
              <a:extLst>
                <a:ext uri="{FF2B5EF4-FFF2-40B4-BE49-F238E27FC236}">
                  <a16:creationId xmlns:a16="http://schemas.microsoft.com/office/drawing/2014/main" id="{4612D80A-B921-474B-ADA4-19A3700D62E5}"/>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17" name="Freeform 15">
              <a:extLst>
                <a:ext uri="{FF2B5EF4-FFF2-40B4-BE49-F238E27FC236}">
                  <a16:creationId xmlns:a16="http://schemas.microsoft.com/office/drawing/2014/main" id="{7A21D75B-034D-4183-9653-602B1B8EB4C7}"/>
                </a:ext>
              </a:extLst>
            </p:cNvPr>
            <p:cNvSpPr>
              <a:spLocks/>
            </p:cNvSpPr>
            <p:nvPr/>
          </p:nvSpPr>
          <p:spPr bwMode="hidden">
            <a:xfrm>
              <a:off x="5030" y="3049"/>
              <a:ext cx="728" cy="318"/>
            </a:xfrm>
            <a:custGeom>
              <a:avLst/>
              <a:gdLst>
                <a:gd name="T0" fmla="*/ 701 w 729"/>
                <a:gd name="T1" fmla="*/ 318 h 318"/>
                <a:gd name="T2" fmla="*/ 701 w 729"/>
                <a:gd name="T3" fmla="*/ 312 h 318"/>
                <a:gd name="T4" fmla="*/ 0 w 729"/>
                <a:gd name="T5" fmla="*/ 0 h 318"/>
                <a:gd name="T6" fmla="*/ 0 w 729"/>
                <a:gd name="T7" fmla="*/ 54 h 318"/>
                <a:gd name="T8" fmla="*/ 701 w 729"/>
                <a:gd name="T9" fmla="*/ 318 h 318"/>
                <a:gd name="T10" fmla="*/ 70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8" name="Freeform 16">
              <a:extLst>
                <a:ext uri="{FF2B5EF4-FFF2-40B4-BE49-F238E27FC236}">
                  <a16:creationId xmlns:a16="http://schemas.microsoft.com/office/drawing/2014/main" id="{C20DA3A3-6747-4395-AF8B-40350A6643CC}"/>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ndParaRPr>
            </a:p>
          </p:txBody>
        </p:sp>
        <p:sp>
          <p:nvSpPr>
            <p:cNvPr id="19" name="Freeform 17">
              <a:extLst>
                <a:ext uri="{FF2B5EF4-FFF2-40B4-BE49-F238E27FC236}">
                  <a16:creationId xmlns:a16="http://schemas.microsoft.com/office/drawing/2014/main" id="{6D0DDF22-9C7A-4A60-B866-495746881B4C}"/>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20" name="Freeform 18">
              <a:extLst>
                <a:ext uri="{FF2B5EF4-FFF2-40B4-BE49-F238E27FC236}">
                  <a16:creationId xmlns:a16="http://schemas.microsoft.com/office/drawing/2014/main" id="{A6A40364-8DEC-44F5-A3B0-46699302E5BF}"/>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ndParaRPr>
            </a:p>
          </p:txBody>
        </p:sp>
        <p:sp>
          <p:nvSpPr>
            <p:cNvPr id="21" name="Freeform 19">
              <a:extLst>
                <a:ext uri="{FF2B5EF4-FFF2-40B4-BE49-F238E27FC236}">
                  <a16:creationId xmlns:a16="http://schemas.microsoft.com/office/drawing/2014/main" id="{E08787A4-F9D5-424D-B116-7D5815CC16A2}"/>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22" name="Freeform 20">
              <a:extLst>
                <a:ext uri="{FF2B5EF4-FFF2-40B4-BE49-F238E27FC236}">
                  <a16:creationId xmlns:a16="http://schemas.microsoft.com/office/drawing/2014/main" id="{D4D7D144-CB1D-4B0E-9740-E1A258A7F0D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23" name="Freeform 21">
              <a:extLst>
                <a:ext uri="{FF2B5EF4-FFF2-40B4-BE49-F238E27FC236}">
                  <a16:creationId xmlns:a16="http://schemas.microsoft.com/office/drawing/2014/main" id="{21B22CD6-CA6B-43BA-9BF9-CF7F63072B3B}"/>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24" name="Freeform 22">
              <a:extLst>
                <a:ext uri="{FF2B5EF4-FFF2-40B4-BE49-F238E27FC236}">
                  <a16:creationId xmlns:a16="http://schemas.microsoft.com/office/drawing/2014/main" id="{716F1F94-1630-4425-A505-D25D5F8A8D90}"/>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25" name="Freeform 23">
              <a:extLst>
                <a:ext uri="{FF2B5EF4-FFF2-40B4-BE49-F238E27FC236}">
                  <a16:creationId xmlns:a16="http://schemas.microsoft.com/office/drawing/2014/main" id="{C40281E6-35D7-4E11-AC88-CA52BE79C61C}"/>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ndParaRPr>
            </a:p>
          </p:txBody>
        </p:sp>
        <p:sp>
          <p:nvSpPr>
            <p:cNvPr id="26" name="Freeform 24">
              <a:extLst>
                <a:ext uri="{FF2B5EF4-FFF2-40B4-BE49-F238E27FC236}">
                  <a16:creationId xmlns:a16="http://schemas.microsoft.com/office/drawing/2014/main" id="{DA5D8719-458B-40FE-AA59-E1C9AAFE1E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ndParaRPr>
            </a:p>
          </p:txBody>
        </p:sp>
        <p:sp>
          <p:nvSpPr>
            <p:cNvPr id="27" name="Freeform 25">
              <a:extLst>
                <a:ext uri="{FF2B5EF4-FFF2-40B4-BE49-F238E27FC236}">
                  <a16:creationId xmlns:a16="http://schemas.microsoft.com/office/drawing/2014/main" id="{1F06E0D3-26AF-4169-B6F4-83BC144ECF3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28" name="Freeform 26">
              <a:extLst>
                <a:ext uri="{FF2B5EF4-FFF2-40B4-BE49-F238E27FC236}">
                  <a16:creationId xmlns:a16="http://schemas.microsoft.com/office/drawing/2014/main" id="{335CA8BF-672E-4B41-84B0-9DCDBA193300}"/>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ndParaRPr>
            </a:p>
          </p:txBody>
        </p:sp>
        <p:sp>
          <p:nvSpPr>
            <p:cNvPr id="29" name="Freeform 27">
              <a:extLst>
                <a:ext uri="{FF2B5EF4-FFF2-40B4-BE49-F238E27FC236}">
                  <a16:creationId xmlns:a16="http://schemas.microsoft.com/office/drawing/2014/main" id="{4DAB9943-3C18-44AF-A3E1-A5600022AAB4}"/>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ndParaRPr>
            </a:p>
          </p:txBody>
        </p:sp>
        <p:sp>
          <p:nvSpPr>
            <p:cNvPr id="30" name="Freeform 28">
              <a:extLst>
                <a:ext uri="{FF2B5EF4-FFF2-40B4-BE49-F238E27FC236}">
                  <a16:creationId xmlns:a16="http://schemas.microsoft.com/office/drawing/2014/main" id="{40D6D557-0C11-4D49-9A14-E721842CB301}"/>
                </a:ext>
              </a:extLst>
            </p:cNvPr>
            <p:cNvSpPr>
              <a:spLocks/>
            </p:cNvSpPr>
            <p:nvPr/>
          </p:nvSpPr>
          <p:spPr bwMode="hidden">
            <a:xfrm>
              <a:off x="5698" y="653"/>
              <a:ext cx="60" cy="311"/>
            </a:xfrm>
            <a:custGeom>
              <a:avLst/>
              <a:gdLst>
                <a:gd name="T0" fmla="*/ 0 w 60"/>
                <a:gd name="T1" fmla="*/ 144 h 312"/>
                <a:gd name="T2" fmla="*/ 60 w 60"/>
                <a:gd name="T3" fmla="*/ 28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1" name="Freeform 29">
              <a:extLst>
                <a:ext uri="{FF2B5EF4-FFF2-40B4-BE49-F238E27FC236}">
                  <a16:creationId xmlns:a16="http://schemas.microsoft.com/office/drawing/2014/main" id="{D215BE73-CD22-4077-B042-2EA068B45496}"/>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32" name="Freeform 30">
              <a:extLst>
                <a:ext uri="{FF2B5EF4-FFF2-40B4-BE49-F238E27FC236}">
                  <a16:creationId xmlns:a16="http://schemas.microsoft.com/office/drawing/2014/main" id="{7AAD6E82-E7EE-447D-873E-6EB147B7DA07}"/>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3" name="Freeform 31">
              <a:extLst>
                <a:ext uri="{FF2B5EF4-FFF2-40B4-BE49-F238E27FC236}">
                  <a16:creationId xmlns:a16="http://schemas.microsoft.com/office/drawing/2014/main" id="{1B112DE1-3D0A-4724-B0D8-1C0E2F82ABF1}"/>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34" name="Freeform 32">
              <a:extLst>
                <a:ext uri="{FF2B5EF4-FFF2-40B4-BE49-F238E27FC236}">
                  <a16:creationId xmlns:a16="http://schemas.microsoft.com/office/drawing/2014/main" id="{464CD927-EAD6-43F8-9CF2-864D30C5F4C1}"/>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ndParaRPr>
            </a:p>
          </p:txBody>
        </p:sp>
        <p:sp>
          <p:nvSpPr>
            <p:cNvPr id="35" name="Freeform 33">
              <a:extLst>
                <a:ext uri="{FF2B5EF4-FFF2-40B4-BE49-F238E27FC236}">
                  <a16:creationId xmlns:a16="http://schemas.microsoft.com/office/drawing/2014/main" id="{060B9BFA-F82C-42F2-98C0-52A68F3B2DF3}"/>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36" name="Freeform 34">
              <a:extLst>
                <a:ext uri="{FF2B5EF4-FFF2-40B4-BE49-F238E27FC236}">
                  <a16:creationId xmlns:a16="http://schemas.microsoft.com/office/drawing/2014/main" id="{EFA95358-0952-4A18-A848-5FF91243F955}"/>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37" name="Freeform 35">
              <a:extLst>
                <a:ext uri="{FF2B5EF4-FFF2-40B4-BE49-F238E27FC236}">
                  <a16:creationId xmlns:a16="http://schemas.microsoft.com/office/drawing/2014/main" id="{4165CB78-D3DD-49C7-B0CB-05D156001BC6}"/>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ndParaRPr>
            </a:p>
          </p:txBody>
        </p:sp>
        <p:sp>
          <p:nvSpPr>
            <p:cNvPr id="38" name="Freeform 36">
              <a:extLst>
                <a:ext uri="{FF2B5EF4-FFF2-40B4-BE49-F238E27FC236}">
                  <a16:creationId xmlns:a16="http://schemas.microsoft.com/office/drawing/2014/main" id="{329E8FA3-504A-4277-A4C6-11FC9191EFE2}"/>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39" name="Freeform 37">
              <a:extLst>
                <a:ext uri="{FF2B5EF4-FFF2-40B4-BE49-F238E27FC236}">
                  <a16:creationId xmlns:a16="http://schemas.microsoft.com/office/drawing/2014/main" id="{EF7A0CC9-AB85-4308-96DE-550320020614}"/>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40" name="Freeform 38">
              <a:extLst>
                <a:ext uri="{FF2B5EF4-FFF2-40B4-BE49-F238E27FC236}">
                  <a16:creationId xmlns:a16="http://schemas.microsoft.com/office/drawing/2014/main" id="{38D32C63-9B1A-42B4-AA43-D9A58512C1B7}"/>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grpSp>
          <p:nvGrpSpPr>
            <p:cNvPr id="41" name="Group 39">
              <a:extLst>
                <a:ext uri="{FF2B5EF4-FFF2-40B4-BE49-F238E27FC236}">
                  <a16:creationId xmlns:a16="http://schemas.microsoft.com/office/drawing/2014/main" id="{E2F51154-8F20-4BDD-80CD-5DC10054949E}"/>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D5182473-9E2F-429C-B9B7-D58DD2A6C9B8}"/>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ndParaRPr>
              </a:p>
            </p:txBody>
          </p:sp>
          <p:sp>
            <p:nvSpPr>
              <p:cNvPr id="43" name="Freeform 41">
                <a:extLst>
                  <a:ext uri="{FF2B5EF4-FFF2-40B4-BE49-F238E27FC236}">
                    <a16:creationId xmlns:a16="http://schemas.microsoft.com/office/drawing/2014/main" id="{9DFC91AC-0B6F-498D-B141-52361FF96E5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ndParaRPr>
              </a:p>
            </p:txBody>
          </p:sp>
        </p:grpSp>
      </p:grpSp>
      <p:sp>
        <p:nvSpPr>
          <p:cNvPr id="5162" name="Rectangle 42"/>
          <p:cNvSpPr>
            <a:spLocks noGrp="1" noChangeArrowheads="1"/>
          </p:cNvSpPr>
          <p:nvPr>
            <p:ph type="ctrTitle" sz="quarter"/>
          </p:nvPr>
        </p:nvSpPr>
        <p:spPr>
          <a:xfrm>
            <a:off x="609600" y="1600200"/>
            <a:ext cx="109728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320D2926-B13B-4CDB-95B7-27F9B1EE05B5}"/>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46117E69-D386-4B5D-A19F-6C72EEB7DA55}"/>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CAD3EC61-AED8-428F-9364-089CBEE7BA34}"/>
              </a:ext>
            </a:extLst>
          </p:cNvPr>
          <p:cNvSpPr>
            <a:spLocks noGrp="1" noChangeArrowheads="1"/>
          </p:cNvSpPr>
          <p:nvPr>
            <p:ph type="sldNum" sz="quarter" idx="12"/>
          </p:nvPr>
        </p:nvSpPr>
        <p:spPr/>
        <p:txBody>
          <a:bodyPr/>
          <a:lstStyle>
            <a:lvl1pPr>
              <a:defRPr/>
            </a:lvl1pPr>
          </a:lstStyle>
          <a:p>
            <a:pPr>
              <a:defRPr/>
            </a:pPr>
            <a:fld id="{12E831B1-86ED-48A3-A7B1-A212577E0320}" type="slidenum">
              <a:rPr lang="en-US" altLang="en-US"/>
              <a:pPr>
                <a:defRPr/>
              </a:pPr>
              <a:t>‹#›</a:t>
            </a:fld>
            <a:endParaRPr lang="en-US" altLang="en-US"/>
          </a:p>
        </p:txBody>
      </p:sp>
    </p:spTree>
    <p:extLst>
      <p:ext uri="{BB962C8B-B14F-4D97-AF65-F5344CB8AC3E}">
        <p14:creationId xmlns:p14="http://schemas.microsoft.com/office/powerpoint/2010/main" val="1953365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CD42C93D-5FDB-401C-85CB-A3BC49D808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0311A35F-37EF-4513-8D4E-44AA57DBA9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12AE61E1-A23E-4936-BAF5-A42E5F6066ED}"/>
              </a:ext>
            </a:extLst>
          </p:cNvPr>
          <p:cNvSpPr>
            <a:spLocks noGrp="1" noChangeArrowheads="1"/>
          </p:cNvSpPr>
          <p:nvPr>
            <p:ph type="sldNum" sz="quarter" idx="12"/>
          </p:nvPr>
        </p:nvSpPr>
        <p:spPr>
          <a:ln/>
        </p:spPr>
        <p:txBody>
          <a:bodyPr/>
          <a:lstStyle>
            <a:lvl1pPr>
              <a:defRPr/>
            </a:lvl1pPr>
          </a:lstStyle>
          <a:p>
            <a:pPr>
              <a:defRPr/>
            </a:pPr>
            <a:fld id="{CC452502-0CF4-42B3-B060-496C7B96D564}" type="slidenum">
              <a:rPr lang="en-US" altLang="en-US"/>
              <a:pPr>
                <a:defRPr/>
              </a:pPr>
              <a:t>‹#›</a:t>
            </a:fld>
            <a:endParaRPr lang="en-US" altLang="en-US"/>
          </a:p>
        </p:txBody>
      </p:sp>
    </p:spTree>
    <p:extLst>
      <p:ext uri="{BB962C8B-B14F-4D97-AF65-F5344CB8AC3E}">
        <p14:creationId xmlns:p14="http://schemas.microsoft.com/office/powerpoint/2010/main" val="3158189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5B0F7969-D0D8-4D1C-8585-1582FA582F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FE5F25B8-F410-45E1-9BB0-64C1EF45DD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B4B73735-E167-48A8-8654-FBFDA0DDEEEF}"/>
              </a:ext>
            </a:extLst>
          </p:cNvPr>
          <p:cNvSpPr>
            <a:spLocks noGrp="1" noChangeArrowheads="1"/>
          </p:cNvSpPr>
          <p:nvPr>
            <p:ph type="sldNum" sz="quarter" idx="12"/>
          </p:nvPr>
        </p:nvSpPr>
        <p:spPr>
          <a:ln/>
        </p:spPr>
        <p:txBody>
          <a:bodyPr/>
          <a:lstStyle>
            <a:lvl1pPr>
              <a:defRPr/>
            </a:lvl1pPr>
          </a:lstStyle>
          <a:p>
            <a:pPr>
              <a:defRPr/>
            </a:pPr>
            <a:fld id="{3120F7D0-B168-4894-B5E9-189D3C125AE6}" type="slidenum">
              <a:rPr lang="en-US" altLang="en-US"/>
              <a:pPr>
                <a:defRPr/>
              </a:pPr>
              <a:t>‹#›</a:t>
            </a:fld>
            <a:endParaRPr lang="en-US" altLang="en-US"/>
          </a:p>
        </p:txBody>
      </p:sp>
    </p:spTree>
    <p:extLst>
      <p:ext uri="{BB962C8B-B14F-4D97-AF65-F5344CB8AC3E}">
        <p14:creationId xmlns:p14="http://schemas.microsoft.com/office/powerpoint/2010/main" val="3819451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6BA0DF9D-5428-49B1-ACE4-1AF38EB4EC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5E3FF3B6-3177-4B8F-A0BF-BAD849C2D5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DC4B2F70-CC31-4013-AAF3-FE6645C4677E}"/>
              </a:ext>
            </a:extLst>
          </p:cNvPr>
          <p:cNvSpPr>
            <a:spLocks noGrp="1" noChangeArrowheads="1"/>
          </p:cNvSpPr>
          <p:nvPr>
            <p:ph type="sldNum" sz="quarter" idx="12"/>
          </p:nvPr>
        </p:nvSpPr>
        <p:spPr>
          <a:ln/>
        </p:spPr>
        <p:txBody>
          <a:bodyPr/>
          <a:lstStyle>
            <a:lvl1pPr>
              <a:defRPr/>
            </a:lvl1pPr>
          </a:lstStyle>
          <a:p>
            <a:pPr>
              <a:defRPr/>
            </a:pPr>
            <a:fld id="{93DC680A-DFA5-401E-8A2A-18FC0953C63F}" type="slidenum">
              <a:rPr lang="en-US" altLang="en-US"/>
              <a:pPr>
                <a:defRPr/>
              </a:pPr>
              <a:t>‹#›</a:t>
            </a:fld>
            <a:endParaRPr lang="en-US" altLang="en-US"/>
          </a:p>
        </p:txBody>
      </p:sp>
    </p:spTree>
    <p:extLst>
      <p:ext uri="{BB962C8B-B14F-4D97-AF65-F5344CB8AC3E}">
        <p14:creationId xmlns:p14="http://schemas.microsoft.com/office/powerpoint/2010/main" val="985767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7B28EB1A-9C34-4435-8BE1-D8706F6FA79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10A77373-3EEC-47CC-88C5-316ED2BDA1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45F4C246-FB4F-49B1-84B8-D167E6BC1295}"/>
              </a:ext>
            </a:extLst>
          </p:cNvPr>
          <p:cNvSpPr>
            <a:spLocks noGrp="1" noChangeArrowheads="1"/>
          </p:cNvSpPr>
          <p:nvPr>
            <p:ph type="sldNum" sz="quarter" idx="12"/>
          </p:nvPr>
        </p:nvSpPr>
        <p:spPr>
          <a:ln/>
        </p:spPr>
        <p:txBody>
          <a:bodyPr/>
          <a:lstStyle>
            <a:lvl1pPr>
              <a:defRPr/>
            </a:lvl1pPr>
          </a:lstStyle>
          <a:p>
            <a:pPr>
              <a:defRPr/>
            </a:pPr>
            <a:fld id="{DC80B8B5-5C22-49FF-865E-668AAE61D9DA}" type="slidenum">
              <a:rPr lang="en-US" altLang="en-US"/>
              <a:pPr>
                <a:defRPr/>
              </a:pPr>
              <a:t>‹#›</a:t>
            </a:fld>
            <a:endParaRPr lang="en-US" altLang="en-US"/>
          </a:p>
        </p:txBody>
      </p:sp>
    </p:spTree>
    <p:extLst>
      <p:ext uri="{BB962C8B-B14F-4D97-AF65-F5344CB8AC3E}">
        <p14:creationId xmlns:p14="http://schemas.microsoft.com/office/powerpoint/2010/main" val="2106692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DA85EF15-646B-4DF5-9888-0FF1A07EC30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1F25D09D-95A7-430B-89C3-309ED80EE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EFD87671-1BA4-42E6-8CC9-52CE413308BB}"/>
              </a:ext>
            </a:extLst>
          </p:cNvPr>
          <p:cNvSpPr>
            <a:spLocks noGrp="1" noChangeArrowheads="1"/>
          </p:cNvSpPr>
          <p:nvPr>
            <p:ph type="sldNum" sz="quarter" idx="12"/>
          </p:nvPr>
        </p:nvSpPr>
        <p:spPr>
          <a:ln/>
        </p:spPr>
        <p:txBody>
          <a:bodyPr/>
          <a:lstStyle>
            <a:lvl1pPr>
              <a:defRPr/>
            </a:lvl1pPr>
          </a:lstStyle>
          <a:p>
            <a:pPr>
              <a:defRPr/>
            </a:pPr>
            <a:fld id="{2CD78157-77D2-4163-BF19-1B1EE0286BDD}" type="slidenum">
              <a:rPr lang="en-US" altLang="en-US"/>
              <a:pPr>
                <a:defRPr/>
              </a:pPr>
              <a:t>‹#›</a:t>
            </a:fld>
            <a:endParaRPr lang="en-US" altLang="en-US"/>
          </a:p>
        </p:txBody>
      </p:sp>
    </p:spTree>
    <p:extLst>
      <p:ext uri="{BB962C8B-B14F-4D97-AF65-F5344CB8AC3E}">
        <p14:creationId xmlns:p14="http://schemas.microsoft.com/office/powerpoint/2010/main" val="2075658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E70684BD-9CD2-4CB8-89B3-2C3F728878B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FF89E8F1-FEB3-42F0-A3A5-2349B71539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DE7EA955-E57D-4448-AF6D-EDB43545CE9D}"/>
              </a:ext>
            </a:extLst>
          </p:cNvPr>
          <p:cNvSpPr>
            <a:spLocks noGrp="1" noChangeArrowheads="1"/>
          </p:cNvSpPr>
          <p:nvPr>
            <p:ph type="sldNum" sz="quarter" idx="12"/>
          </p:nvPr>
        </p:nvSpPr>
        <p:spPr>
          <a:ln/>
        </p:spPr>
        <p:txBody>
          <a:bodyPr/>
          <a:lstStyle>
            <a:lvl1pPr>
              <a:defRPr/>
            </a:lvl1pPr>
          </a:lstStyle>
          <a:p>
            <a:pPr>
              <a:defRPr/>
            </a:pPr>
            <a:fld id="{284E5EF2-A3AD-4D93-A3AD-4DC52AD8B524}" type="slidenum">
              <a:rPr lang="en-US" altLang="en-US"/>
              <a:pPr>
                <a:defRPr/>
              </a:pPr>
              <a:t>‹#›</a:t>
            </a:fld>
            <a:endParaRPr lang="en-US" altLang="en-US"/>
          </a:p>
        </p:txBody>
      </p:sp>
    </p:spTree>
    <p:extLst>
      <p:ext uri="{BB962C8B-B14F-4D97-AF65-F5344CB8AC3E}">
        <p14:creationId xmlns:p14="http://schemas.microsoft.com/office/powerpoint/2010/main" val="4154499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E8DC4605-DF64-40D5-9FBE-F11729FA27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52576D3F-2B48-4B95-A600-8DDDFADC31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B50825FF-BC3F-4020-92BC-380A17A12845}"/>
              </a:ext>
            </a:extLst>
          </p:cNvPr>
          <p:cNvSpPr>
            <a:spLocks noGrp="1" noChangeArrowheads="1"/>
          </p:cNvSpPr>
          <p:nvPr>
            <p:ph type="sldNum" sz="quarter" idx="12"/>
          </p:nvPr>
        </p:nvSpPr>
        <p:spPr>
          <a:ln/>
        </p:spPr>
        <p:txBody>
          <a:bodyPr/>
          <a:lstStyle>
            <a:lvl1pPr>
              <a:defRPr/>
            </a:lvl1pPr>
          </a:lstStyle>
          <a:p>
            <a:pPr>
              <a:defRPr/>
            </a:pPr>
            <a:fld id="{2F52FB20-6D5F-4850-902D-0A4E2ACBE708}" type="slidenum">
              <a:rPr lang="en-US" altLang="en-US"/>
              <a:pPr>
                <a:defRPr/>
              </a:pPr>
              <a:t>‹#›</a:t>
            </a:fld>
            <a:endParaRPr lang="en-US" altLang="en-US"/>
          </a:p>
        </p:txBody>
      </p:sp>
    </p:spTree>
    <p:extLst>
      <p:ext uri="{BB962C8B-B14F-4D97-AF65-F5344CB8AC3E}">
        <p14:creationId xmlns:p14="http://schemas.microsoft.com/office/powerpoint/2010/main" val="4267315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5D9B4DC-4E7A-4F03-9702-CFC5D3012A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27E148F6-6473-4BE1-A485-88EA7FACE6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FB634DC4-0D5B-4480-B2D5-FB15D45B9887}"/>
              </a:ext>
            </a:extLst>
          </p:cNvPr>
          <p:cNvSpPr>
            <a:spLocks noGrp="1" noChangeArrowheads="1"/>
          </p:cNvSpPr>
          <p:nvPr>
            <p:ph type="sldNum" sz="quarter" idx="12"/>
          </p:nvPr>
        </p:nvSpPr>
        <p:spPr>
          <a:ln/>
        </p:spPr>
        <p:txBody>
          <a:bodyPr/>
          <a:lstStyle>
            <a:lvl1pPr>
              <a:defRPr/>
            </a:lvl1pPr>
          </a:lstStyle>
          <a:p>
            <a:pPr>
              <a:defRPr/>
            </a:pPr>
            <a:fld id="{08680060-B199-48AC-8497-B0ECFE410E83}" type="slidenum">
              <a:rPr lang="en-US"/>
              <a:pPr>
                <a:defRPr/>
              </a:pPr>
              <a:t>‹#›</a:t>
            </a:fld>
            <a:endParaRPr lang="en-US"/>
          </a:p>
        </p:txBody>
      </p:sp>
    </p:spTree>
    <p:extLst>
      <p:ext uri="{BB962C8B-B14F-4D97-AF65-F5344CB8AC3E}">
        <p14:creationId xmlns:p14="http://schemas.microsoft.com/office/powerpoint/2010/main" val="891029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51997D71-78E5-44EF-978A-19AEE9F8EF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3ACCE68A-8BAF-427B-A574-AC8D22A0A7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8F3CE1C7-AF2A-40F4-9856-B57A4E70C0E6}"/>
              </a:ext>
            </a:extLst>
          </p:cNvPr>
          <p:cNvSpPr>
            <a:spLocks noGrp="1" noChangeArrowheads="1"/>
          </p:cNvSpPr>
          <p:nvPr>
            <p:ph type="sldNum" sz="quarter" idx="12"/>
          </p:nvPr>
        </p:nvSpPr>
        <p:spPr>
          <a:ln/>
        </p:spPr>
        <p:txBody>
          <a:bodyPr/>
          <a:lstStyle>
            <a:lvl1pPr>
              <a:defRPr/>
            </a:lvl1pPr>
          </a:lstStyle>
          <a:p>
            <a:pPr>
              <a:defRPr/>
            </a:pPr>
            <a:fld id="{45AEC325-8207-41DB-9382-2AC0510CF27F}" type="slidenum">
              <a:rPr lang="en-US" altLang="en-US"/>
              <a:pPr>
                <a:defRPr/>
              </a:pPr>
              <a:t>‹#›</a:t>
            </a:fld>
            <a:endParaRPr lang="en-US" altLang="en-US"/>
          </a:p>
        </p:txBody>
      </p:sp>
    </p:spTree>
    <p:extLst>
      <p:ext uri="{BB962C8B-B14F-4D97-AF65-F5344CB8AC3E}">
        <p14:creationId xmlns:p14="http://schemas.microsoft.com/office/powerpoint/2010/main" val="726338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E58CF57-A71F-4AFC-B88F-C3137EDFEF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C3AAA8E1-88DF-41B7-A77C-BA5545D7DD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04EBFCC-102A-4F65-8FFA-F1574ACF89BF}"/>
              </a:ext>
            </a:extLst>
          </p:cNvPr>
          <p:cNvSpPr>
            <a:spLocks noGrp="1" noChangeArrowheads="1"/>
          </p:cNvSpPr>
          <p:nvPr>
            <p:ph type="sldNum" sz="quarter" idx="12"/>
          </p:nvPr>
        </p:nvSpPr>
        <p:spPr>
          <a:ln/>
        </p:spPr>
        <p:txBody>
          <a:bodyPr/>
          <a:lstStyle>
            <a:lvl1pPr>
              <a:defRPr/>
            </a:lvl1pPr>
          </a:lstStyle>
          <a:p>
            <a:pPr>
              <a:defRPr/>
            </a:pPr>
            <a:fld id="{481ECA56-2510-4AA5-AA68-572694473A8B}" type="slidenum">
              <a:rPr lang="en-US" altLang="en-US"/>
              <a:pPr>
                <a:defRPr/>
              </a:pPr>
              <a:t>‹#›</a:t>
            </a:fld>
            <a:endParaRPr lang="en-US" altLang="en-US"/>
          </a:p>
        </p:txBody>
      </p:sp>
    </p:spTree>
    <p:extLst>
      <p:ext uri="{BB962C8B-B14F-4D97-AF65-F5344CB8AC3E}">
        <p14:creationId xmlns:p14="http://schemas.microsoft.com/office/powerpoint/2010/main" val="2261226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1B2A434-3026-4381-B177-7E52C559D9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14560035-F2A3-4544-BC4A-47EA0D3C80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FA93810-752C-438D-B4E0-A18B8B1D3560}"/>
              </a:ext>
            </a:extLst>
          </p:cNvPr>
          <p:cNvSpPr>
            <a:spLocks noGrp="1" noChangeArrowheads="1"/>
          </p:cNvSpPr>
          <p:nvPr>
            <p:ph type="sldNum" sz="quarter" idx="12"/>
          </p:nvPr>
        </p:nvSpPr>
        <p:spPr>
          <a:ln/>
        </p:spPr>
        <p:txBody>
          <a:bodyPr/>
          <a:lstStyle>
            <a:lvl1pPr>
              <a:defRPr/>
            </a:lvl1pPr>
          </a:lstStyle>
          <a:p>
            <a:pPr>
              <a:defRPr/>
            </a:pPr>
            <a:fld id="{F23FDD31-958C-44FC-9306-02518CDD0C01}" type="slidenum">
              <a:rPr lang="en-US" altLang="en-US"/>
              <a:pPr>
                <a:defRPr/>
              </a:pPr>
              <a:t>‹#›</a:t>
            </a:fld>
            <a:endParaRPr lang="en-US" altLang="en-US"/>
          </a:p>
        </p:txBody>
      </p:sp>
    </p:spTree>
    <p:extLst>
      <p:ext uri="{BB962C8B-B14F-4D97-AF65-F5344CB8AC3E}">
        <p14:creationId xmlns:p14="http://schemas.microsoft.com/office/powerpoint/2010/main" val="772671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E85B0511-47BB-4CF1-862C-50E9FBBC7B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8C3431A5-F67A-4E31-BE31-5604E5784F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11C9E51-D6A5-4EFF-AF37-081FE38B349B}"/>
              </a:ext>
            </a:extLst>
          </p:cNvPr>
          <p:cNvSpPr>
            <a:spLocks noGrp="1" noChangeArrowheads="1"/>
          </p:cNvSpPr>
          <p:nvPr>
            <p:ph type="sldNum" sz="quarter" idx="12"/>
          </p:nvPr>
        </p:nvSpPr>
        <p:spPr>
          <a:ln/>
        </p:spPr>
        <p:txBody>
          <a:bodyPr/>
          <a:lstStyle>
            <a:lvl1pPr>
              <a:defRPr/>
            </a:lvl1pPr>
          </a:lstStyle>
          <a:p>
            <a:pPr>
              <a:defRPr/>
            </a:pPr>
            <a:fld id="{1FCBCF05-0A06-45B1-80BC-8891AF3232AA}" type="slidenum">
              <a:rPr lang="en-US" altLang="en-US"/>
              <a:pPr>
                <a:defRPr/>
              </a:pPr>
              <a:t>‹#›</a:t>
            </a:fld>
            <a:endParaRPr lang="en-US" altLang="en-US"/>
          </a:p>
        </p:txBody>
      </p:sp>
    </p:spTree>
    <p:extLst>
      <p:ext uri="{BB962C8B-B14F-4D97-AF65-F5344CB8AC3E}">
        <p14:creationId xmlns:p14="http://schemas.microsoft.com/office/powerpoint/2010/main" val="1049182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AE010C4C-1E27-4FD1-914B-ABDF3567B2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37B1FB00-233C-48D7-863A-7C08E9E779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E048CC48-45CC-4AC4-8535-42303987EC90}"/>
              </a:ext>
            </a:extLst>
          </p:cNvPr>
          <p:cNvSpPr>
            <a:spLocks noGrp="1" noChangeArrowheads="1"/>
          </p:cNvSpPr>
          <p:nvPr>
            <p:ph type="sldNum" sz="quarter" idx="12"/>
          </p:nvPr>
        </p:nvSpPr>
        <p:spPr>
          <a:ln/>
        </p:spPr>
        <p:txBody>
          <a:bodyPr/>
          <a:lstStyle>
            <a:lvl1pPr>
              <a:defRPr/>
            </a:lvl1pPr>
          </a:lstStyle>
          <a:p>
            <a:pPr>
              <a:defRPr/>
            </a:pPr>
            <a:fld id="{A67938D9-35DB-420F-8169-FC90386A3039}" type="slidenum">
              <a:rPr lang="en-US" altLang="en-US"/>
              <a:pPr>
                <a:defRPr/>
              </a:pPr>
              <a:t>‹#›</a:t>
            </a:fld>
            <a:endParaRPr lang="en-US" altLang="en-US"/>
          </a:p>
        </p:txBody>
      </p:sp>
    </p:spTree>
    <p:extLst>
      <p:ext uri="{BB962C8B-B14F-4D97-AF65-F5344CB8AC3E}">
        <p14:creationId xmlns:p14="http://schemas.microsoft.com/office/powerpoint/2010/main" val="52334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AD975451-3F6D-464D-A503-89237ECC00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72A33970-4765-4BD3-B437-0099DD5E41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E6D46B2-AFAC-41D2-BB4A-CB747C6979EB}"/>
              </a:ext>
            </a:extLst>
          </p:cNvPr>
          <p:cNvSpPr>
            <a:spLocks noGrp="1" noChangeArrowheads="1"/>
          </p:cNvSpPr>
          <p:nvPr>
            <p:ph type="sldNum" sz="quarter" idx="12"/>
          </p:nvPr>
        </p:nvSpPr>
        <p:spPr>
          <a:ln/>
        </p:spPr>
        <p:txBody>
          <a:bodyPr/>
          <a:lstStyle>
            <a:lvl1pPr>
              <a:defRPr/>
            </a:lvl1pPr>
          </a:lstStyle>
          <a:p>
            <a:pPr>
              <a:defRPr/>
            </a:pPr>
            <a:fld id="{96E8C252-1FAD-457E-B2D3-2067B66E33FE}" type="slidenum">
              <a:rPr lang="en-US"/>
              <a:pPr>
                <a:defRPr/>
              </a:pPr>
              <a:t>‹#›</a:t>
            </a:fld>
            <a:endParaRPr lang="en-US"/>
          </a:p>
        </p:txBody>
      </p:sp>
    </p:spTree>
    <p:extLst>
      <p:ext uri="{BB962C8B-B14F-4D97-AF65-F5344CB8AC3E}">
        <p14:creationId xmlns:p14="http://schemas.microsoft.com/office/powerpoint/2010/main" val="284860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AE46490B-5775-42F9-BC66-99D8D51637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2E0E5B5-3711-4F5C-9304-8FE70AE9EA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4F556024-252A-4376-B3BE-24C40C9E703E}"/>
              </a:ext>
            </a:extLst>
          </p:cNvPr>
          <p:cNvSpPr>
            <a:spLocks noGrp="1" noChangeArrowheads="1"/>
          </p:cNvSpPr>
          <p:nvPr>
            <p:ph type="sldNum" sz="quarter" idx="12"/>
          </p:nvPr>
        </p:nvSpPr>
        <p:spPr>
          <a:ln/>
        </p:spPr>
        <p:txBody>
          <a:bodyPr/>
          <a:lstStyle>
            <a:lvl1pPr>
              <a:defRPr/>
            </a:lvl1pPr>
          </a:lstStyle>
          <a:p>
            <a:pPr>
              <a:defRPr/>
            </a:pPr>
            <a:fld id="{5FB1CECD-0702-4776-BE24-DE5CEEA3CB4B}" type="slidenum">
              <a:rPr lang="en-US"/>
              <a:pPr>
                <a:defRPr/>
              </a:pPr>
              <a:t>‹#›</a:t>
            </a:fld>
            <a:endParaRPr lang="en-US"/>
          </a:p>
        </p:txBody>
      </p:sp>
    </p:spTree>
    <p:extLst>
      <p:ext uri="{BB962C8B-B14F-4D97-AF65-F5344CB8AC3E}">
        <p14:creationId xmlns:p14="http://schemas.microsoft.com/office/powerpoint/2010/main" val="150584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9662CA23-4394-4FF7-BF89-132BFDEC5D2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B9DF9A8-9CAE-46A3-AFD6-79117AD63C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64BC12B3-534E-4FED-BA7E-ABFE566C0A35}"/>
              </a:ext>
            </a:extLst>
          </p:cNvPr>
          <p:cNvSpPr>
            <a:spLocks noGrp="1" noChangeArrowheads="1"/>
          </p:cNvSpPr>
          <p:nvPr>
            <p:ph type="sldNum" sz="quarter" idx="12"/>
          </p:nvPr>
        </p:nvSpPr>
        <p:spPr>
          <a:ln/>
        </p:spPr>
        <p:txBody>
          <a:bodyPr/>
          <a:lstStyle>
            <a:lvl1pPr>
              <a:defRPr/>
            </a:lvl1pPr>
          </a:lstStyle>
          <a:p>
            <a:pPr>
              <a:defRPr/>
            </a:pPr>
            <a:fld id="{E5929F68-148E-45F0-833C-02596265CB94}" type="slidenum">
              <a:rPr lang="en-US"/>
              <a:pPr>
                <a:defRPr/>
              </a:pPr>
              <a:t>‹#›</a:t>
            </a:fld>
            <a:endParaRPr lang="en-US"/>
          </a:p>
        </p:txBody>
      </p:sp>
    </p:spTree>
    <p:extLst>
      <p:ext uri="{BB962C8B-B14F-4D97-AF65-F5344CB8AC3E}">
        <p14:creationId xmlns:p14="http://schemas.microsoft.com/office/powerpoint/2010/main" val="212990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AEC34FB5-DC6A-4AFB-86D3-135D623A838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B73F8699-679C-473A-A931-AF706DBD00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6B2E558F-3CC6-4E37-8AF4-31BCA1683A79}"/>
              </a:ext>
            </a:extLst>
          </p:cNvPr>
          <p:cNvSpPr>
            <a:spLocks noGrp="1" noChangeArrowheads="1"/>
          </p:cNvSpPr>
          <p:nvPr>
            <p:ph type="sldNum" sz="quarter" idx="12"/>
          </p:nvPr>
        </p:nvSpPr>
        <p:spPr>
          <a:ln/>
        </p:spPr>
        <p:txBody>
          <a:bodyPr/>
          <a:lstStyle>
            <a:lvl1pPr>
              <a:defRPr/>
            </a:lvl1pPr>
          </a:lstStyle>
          <a:p>
            <a:pPr>
              <a:defRPr/>
            </a:pPr>
            <a:fld id="{00DAFB32-44B5-42F5-8A5F-E3433A9583F6}" type="slidenum">
              <a:rPr lang="en-US"/>
              <a:pPr>
                <a:defRPr/>
              </a:pPr>
              <a:t>‹#›</a:t>
            </a:fld>
            <a:endParaRPr lang="en-US"/>
          </a:p>
        </p:txBody>
      </p:sp>
    </p:spTree>
    <p:extLst>
      <p:ext uri="{BB962C8B-B14F-4D97-AF65-F5344CB8AC3E}">
        <p14:creationId xmlns:p14="http://schemas.microsoft.com/office/powerpoint/2010/main" val="1982032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0343C2E3-5B23-43DD-A8EA-38C330722FC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788F7388-CB97-4C03-99BC-C764C87077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2CF167F8-9FFB-4551-80A7-842F39BF91C5}"/>
              </a:ext>
            </a:extLst>
          </p:cNvPr>
          <p:cNvSpPr>
            <a:spLocks noGrp="1" noChangeArrowheads="1"/>
          </p:cNvSpPr>
          <p:nvPr>
            <p:ph type="sldNum" sz="quarter" idx="12"/>
          </p:nvPr>
        </p:nvSpPr>
        <p:spPr>
          <a:ln/>
        </p:spPr>
        <p:txBody>
          <a:bodyPr/>
          <a:lstStyle>
            <a:lvl1pPr>
              <a:defRPr/>
            </a:lvl1pPr>
          </a:lstStyle>
          <a:p>
            <a:pPr>
              <a:defRPr/>
            </a:pPr>
            <a:fld id="{8A107330-F24C-4AC4-B4EA-A4F8CA2D3201}" type="slidenum">
              <a:rPr lang="en-US"/>
              <a:pPr>
                <a:defRPr/>
              </a:pPr>
              <a:t>‹#›</a:t>
            </a:fld>
            <a:endParaRPr lang="en-US"/>
          </a:p>
        </p:txBody>
      </p:sp>
    </p:spTree>
    <p:extLst>
      <p:ext uri="{BB962C8B-B14F-4D97-AF65-F5344CB8AC3E}">
        <p14:creationId xmlns:p14="http://schemas.microsoft.com/office/powerpoint/2010/main" val="333883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6E9F5381-B4E8-4BF8-AB63-063A285304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84661EB5-9AC1-428A-8404-B090F9951F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16ADC01E-1600-429B-B1B6-B8EF8FE1265C}"/>
              </a:ext>
            </a:extLst>
          </p:cNvPr>
          <p:cNvSpPr>
            <a:spLocks noGrp="1" noChangeArrowheads="1"/>
          </p:cNvSpPr>
          <p:nvPr>
            <p:ph type="sldNum" sz="quarter" idx="12"/>
          </p:nvPr>
        </p:nvSpPr>
        <p:spPr>
          <a:ln/>
        </p:spPr>
        <p:txBody>
          <a:bodyPr/>
          <a:lstStyle>
            <a:lvl1pPr>
              <a:defRPr/>
            </a:lvl1pPr>
          </a:lstStyle>
          <a:p>
            <a:pPr>
              <a:defRPr/>
            </a:pPr>
            <a:fld id="{6E17E602-74B8-400C-B6A3-8CD8C5EA7692}" type="slidenum">
              <a:rPr lang="en-US"/>
              <a:pPr>
                <a:defRPr/>
              </a:pPr>
              <a:t>‹#›</a:t>
            </a:fld>
            <a:endParaRPr lang="en-US"/>
          </a:p>
        </p:txBody>
      </p:sp>
    </p:spTree>
    <p:extLst>
      <p:ext uri="{BB962C8B-B14F-4D97-AF65-F5344CB8AC3E}">
        <p14:creationId xmlns:p14="http://schemas.microsoft.com/office/powerpoint/2010/main" val="298417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E9345C80-2F2E-4057-8958-311A636C88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299FD701-11E9-4C55-91FB-1892CF785F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17564081-BF41-4F51-842C-77D920FE87ED}"/>
              </a:ext>
            </a:extLst>
          </p:cNvPr>
          <p:cNvSpPr>
            <a:spLocks noGrp="1" noChangeArrowheads="1"/>
          </p:cNvSpPr>
          <p:nvPr>
            <p:ph type="sldNum" sz="quarter" idx="12"/>
          </p:nvPr>
        </p:nvSpPr>
        <p:spPr>
          <a:ln/>
        </p:spPr>
        <p:txBody>
          <a:bodyPr/>
          <a:lstStyle>
            <a:lvl1pPr>
              <a:defRPr/>
            </a:lvl1pPr>
          </a:lstStyle>
          <a:p>
            <a:pPr>
              <a:defRPr/>
            </a:pPr>
            <a:fld id="{C133BF73-BCEC-44A5-8094-320B48EABBC6}" type="slidenum">
              <a:rPr lang="en-US"/>
              <a:pPr>
                <a:defRPr/>
              </a:pPr>
              <a:t>‹#›</a:t>
            </a:fld>
            <a:endParaRPr lang="en-US"/>
          </a:p>
        </p:txBody>
      </p:sp>
    </p:spTree>
    <p:extLst>
      <p:ext uri="{BB962C8B-B14F-4D97-AF65-F5344CB8AC3E}">
        <p14:creationId xmlns:p14="http://schemas.microsoft.com/office/powerpoint/2010/main" val="127542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A70254-2AE8-441C-BB57-F785FDF50A10}"/>
              </a:ext>
            </a:extLst>
          </p:cNvPr>
          <p:cNvSpPr>
            <a:spLocks noChangeArrowheads="1"/>
          </p:cNvSpPr>
          <p:nvPr/>
        </p:nvSpPr>
        <p:spPr bwMode="auto">
          <a:xfrm>
            <a:off x="508000" y="1"/>
            <a:ext cx="19304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1027" name="Rectangle 3">
            <a:extLst>
              <a:ext uri="{FF2B5EF4-FFF2-40B4-BE49-F238E27FC236}">
                <a16:creationId xmlns:a16="http://schemas.microsoft.com/office/drawing/2014/main" id="{7F994595-2A5B-4098-9CF2-1021494C9514}"/>
              </a:ext>
            </a:extLst>
          </p:cNvPr>
          <p:cNvSpPr>
            <a:spLocks noChangeArrowheads="1"/>
          </p:cNvSpPr>
          <p:nvPr/>
        </p:nvSpPr>
        <p:spPr bwMode="auto">
          <a:xfrm>
            <a:off x="203200" y="1752600"/>
            <a:ext cx="6299200" cy="152400"/>
          </a:xfrm>
          <a:prstGeom prst="rect">
            <a:avLst/>
          </a:prstGeom>
          <a:solidFill>
            <a:schemeClr val="accent1">
              <a:alpha val="50195"/>
            </a:schemeClr>
          </a:solidFill>
          <a:ln>
            <a:noFill/>
          </a:ln>
        </p:spPr>
        <p:txBody>
          <a:bodyPr/>
          <a:lstStyle>
            <a:lvl1pPr eaLnBrk="0" hangingPunct="0">
              <a:defRPr kumimoji="1" sz="4400">
                <a:solidFill>
                  <a:schemeClr val="tx2"/>
                </a:solidFill>
                <a:latin typeface="Arial" panose="020B0604020202020204" pitchFamily="34" charset="0"/>
              </a:defRPr>
            </a:lvl1pPr>
            <a:lvl2pPr marL="742950" indent="-285750" eaLnBrk="0" hangingPunct="0">
              <a:defRPr kumimoji="1" sz="4400">
                <a:solidFill>
                  <a:schemeClr val="tx2"/>
                </a:solidFill>
                <a:latin typeface="Arial" panose="020B0604020202020204" pitchFamily="34" charset="0"/>
              </a:defRPr>
            </a:lvl2pPr>
            <a:lvl3pPr marL="1143000" indent="-228600" eaLnBrk="0" hangingPunct="0">
              <a:defRPr kumimoji="1" sz="4400">
                <a:solidFill>
                  <a:schemeClr val="tx2"/>
                </a:solidFill>
                <a:latin typeface="Arial" panose="020B0604020202020204" pitchFamily="34" charset="0"/>
              </a:defRPr>
            </a:lvl3pPr>
            <a:lvl4pPr marL="1600200" indent="-228600" eaLnBrk="0" hangingPunct="0">
              <a:defRPr kumimoji="1" sz="4400">
                <a:solidFill>
                  <a:schemeClr val="tx2"/>
                </a:solidFill>
                <a:latin typeface="Arial" panose="020B0604020202020204" pitchFamily="34" charset="0"/>
              </a:defRPr>
            </a:lvl4pPr>
            <a:lvl5pPr marL="2057400" indent="-228600" eaLnBrk="0" hangingPunct="0">
              <a:defRPr kumimoji="1" sz="4400">
                <a:solidFill>
                  <a:schemeClr val="tx2"/>
                </a:solidFill>
                <a:latin typeface="Arial" panose="020B0604020202020204" pitchFamily="34" charset="0"/>
              </a:defRPr>
            </a:lvl5pPr>
            <a:lvl6pPr marL="2514600" indent="-228600" eaLnBrk="0" fontAlgn="base" hangingPunct="0">
              <a:spcBef>
                <a:spcPct val="0"/>
              </a:spcBef>
              <a:spcAft>
                <a:spcPct val="0"/>
              </a:spcAft>
              <a:defRPr kumimoji="1" sz="4400">
                <a:solidFill>
                  <a:schemeClr val="tx2"/>
                </a:solidFill>
                <a:latin typeface="Arial" panose="020B0604020202020204" pitchFamily="34" charset="0"/>
              </a:defRPr>
            </a:lvl6pPr>
            <a:lvl7pPr marL="2971800" indent="-228600" eaLnBrk="0" fontAlgn="base" hangingPunct="0">
              <a:spcBef>
                <a:spcPct val="0"/>
              </a:spcBef>
              <a:spcAft>
                <a:spcPct val="0"/>
              </a:spcAft>
              <a:defRPr kumimoji="1" sz="4400">
                <a:solidFill>
                  <a:schemeClr val="tx2"/>
                </a:solidFill>
                <a:latin typeface="Arial" panose="020B0604020202020204" pitchFamily="34" charset="0"/>
              </a:defRPr>
            </a:lvl7pPr>
            <a:lvl8pPr marL="3429000" indent="-228600" eaLnBrk="0" fontAlgn="base" hangingPunct="0">
              <a:spcBef>
                <a:spcPct val="0"/>
              </a:spcBef>
              <a:spcAft>
                <a:spcPct val="0"/>
              </a:spcAft>
              <a:defRPr kumimoji="1" sz="4400">
                <a:solidFill>
                  <a:schemeClr val="tx2"/>
                </a:solidFill>
                <a:latin typeface="Arial" panose="020B0604020202020204" pitchFamily="34" charset="0"/>
              </a:defRPr>
            </a:lvl8pPr>
            <a:lvl9pPr marL="3886200" indent="-228600" eaLnBrk="0" fontAlgn="base" hangingPunct="0">
              <a:spcBef>
                <a:spcPct val="0"/>
              </a:spcBef>
              <a:spcAft>
                <a:spcPct val="0"/>
              </a:spcAft>
              <a:defRPr kumimoji="1" sz="4400">
                <a:solidFill>
                  <a:schemeClr val="tx2"/>
                </a:solidFill>
                <a:latin typeface="Arial" panose="020B0604020202020204" pitchFamily="34" charset="0"/>
              </a:defRPr>
            </a:lvl9pPr>
          </a:lstStyle>
          <a:p>
            <a:pPr eaLnBrk="1" hangingPunct="1">
              <a:defRPr/>
            </a:pPr>
            <a:endParaRPr lang="en-CA" sz="2400">
              <a:solidFill>
                <a:schemeClr val="tx1"/>
              </a:solidFill>
              <a:latin typeface="Times New Roman" panose="02020603050405020304" pitchFamily="18" charset="0"/>
            </a:endParaRPr>
          </a:p>
        </p:txBody>
      </p:sp>
      <p:sp>
        <p:nvSpPr>
          <p:cNvPr id="1028" name="Rectangle 4">
            <a:extLst>
              <a:ext uri="{FF2B5EF4-FFF2-40B4-BE49-F238E27FC236}">
                <a16:creationId xmlns:a16="http://schemas.microsoft.com/office/drawing/2014/main" id="{61547AEA-BB7B-4600-ABF6-CEE2F6AFD382}"/>
              </a:ext>
            </a:extLst>
          </p:cNvPr>
          <p:cNvSpPr>
            <a:spLocks noChangeArrowheads="1"/>
          </p:cNvSpPr>
          <p:nvPr/>
        </p:nvSpPr>
        <p:spPr bwMode="auto">
          <a:xfrm>
            <a:off x="914400" y="6629401"/>
            <a:ext cx="46736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1029" name="Rectangle 5">
            <a:extLst>
              <a:ext uri="{FF2B5EF4-FFF2-40B4-BE49-F238E27FC236}">
                <a16:creationId xmlns:a16="http://schemas.microsoft.com/office/drawing/2014/main" id="{769B1C99-57E2-4895-9B4F-8F6B1B3CE021}"/>
              </a:ext>
            </a:extLst>
          </p:cNvPr>
          <p:cNvSpPr>
            <a:spLocks noChangeArrowheads="1"/>
          </p:cNvSpPr>
          <p:nvPr/>
        </p:nvSpPr>
        <p:spPr bwMode="auto">
          <a:xfrm>
            <a:off x="1016001" y="762000"/>
            <a:ext cx="11173884"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1" hangingPunct="1">
              <a:defRPr/>
            </a:pPr>
            <a:endParaRPr lang="en-CA" sz="2400">
              <a:solidFill>
                <a:schemeClr val="tx1"/>
              </a:solidFill>
              <a:latin typeface="Times New Roman" pitchFamily="18" charset="0"/>
            </a:endParaRPr>
          </a:p>
        </p:txBody>
      </p:sp>
      <p:sp>
        <p:nvSpPr>
          <p:cNvPr id="1030" name="Rectangle 6">
            <a:extLst>
              <a:ext uri="{FF2B5EF4-FFF2-40B4-BE49-F238E27FC236}">
                <a16:creationId xmlns:a16="http://schemas.microsoft.com/office/drawing/2014/main" id="{A8712883-786C-407B-B840-0F81493910C5}"/>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a:extLst>
              <a:ext uri="{FF2B5EF4-FFF2-40B4-BE49-F238E27FC236}">
                <a16:creationId xmlns:a16="http://schemas.microsoft.com/office/drawing/2014/main" id="{0405D1D2-7C9E-4F21-86E4-138EC159C86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Rectangle 8">
            <a:extLst>
              <a:ext uri="{FF2B5EF4-FFF2-40B4-BE49-F238E27FC236}">
                <a16:creationId xmlns:a16="http://schemas.microsoft.com/office/drawing/2014/main" id="{9B494118-CFEF-4B30-814C-11D240A3C7F3}"/>
              </a:ext>
            </a:extLst>
          </p:cNvPr>
          <p:cNvSpPr>
            <a:spLocks noGrp="1" noChangeArrowheads="1"/>
          </p:cNvSpPr>
          <p:nvPr>
            <p:ph type="dt" sz="half" idx="2"/>
          </p:nvPr>
        </p:nvSpPr>
        <p:spPr bwMode="auto">
          <a:xfrm>
            <a:off x="914400" y="61722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kumimoji="0" sz="1400">
                <a:solidFill>
                  <a:schemeClr val="tx1"/>
                </a:solidFill>
                <a:effectLst/>
                <a:latin typeface="+mj-lt"/>
              </a:defRPr>
            </a:lvl1pPr>
          </a:lstStyle>
          <a:p>
            <a:pPr>
              <a:defRPr/>
            </a:pPr>
            <a:endParaRPr lang="en-US"/>
          </a:p>
        </p:txBody>
      </p:sp>
      <p:sp>
        <p:nvSpPr>
          <p:cNvPr id="1033" name="Rectangle 9">
            <a:extLst>
              <a:ext uri="{FF2B5EF4-FFF2-40B4-BE49-F238E27FC236}">
                <a16:creationId xmlns:a16="http://schemas.microsoft.com/office/drawing/2014/main" id="{2485E6AE-4280-403B-9D28-361BD33C0EDC}"/>
              </a:ext>
            </a:extLst>
          </p:cNvPr>
          <p:cNvSpPr>
            <a:spLocks noGrp="1" noChangeArrowheads="1"/>
          </p:cNvSpPr>
          <p:nvPr>
            <p:ph type="ftr" sz="quarter" idx="3"/>
          </p:nvPr>
        </p:nvSpPr>
        <p:spPr bwMode="auto">
          <a:xfrm>
            <a:off x="4165600" y="61722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kumimoji="0" sz="1400">
                <a:solidFill>
                  <a:schemeClr val="tx1"/>
                </a:solidFill>
                <a:effectLst/>
                <a:latin typeface="+mj-lt"/>
              </a:defRPr>
            </a:lvl1pPr>
          </a:lstStyle>
          <a:p>
            <a:pPr>
              <a:defRPr/>
            </a:pPr>
            <a:endParaRPr lang="en-US"/>
          </a:p>
        </p:txBody>
      </p:sp>
      <p:sp>
        <p:nvSpPr>
          <p:cNvPr id="1034" name="Rectangle 10">
            <a:extLst>
              <a:ext uri="{FF2B5EF4-FFF2-40B4-BE49-F238E27FC236}">
                <a16:creationId xmlns:a16="http://schemas.microsoft.com/office/drawing/2014/main" id="{DBB434A8-7E9C-4859-929D-700DAFC3E630}"/>
              </a:ext>
            </a:extLst>
          </p:cNvPr>
          <p:cNvSpPr>
            <a:spLocks noGrp="1" noChangeArrowheads="1"/>
          </p:cNvSpPr>
          <p:nvPr>
            <p:ph type="sldNum" sz="quarter" idx="4"/>
          </p:nvPr>
        </p:nvSpPr>
        <p:spPr bwMode="auto">
          <a:xfrm>
            <a:off x="8737600" y="61722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kumimoji="0" sz="1400">
                <a:solidFill>
                  <a:schemeClr val="tx1"/>
                </a:solidFill>
                <a:latin typeface="Times New Roman" panose="02020603050405020304" pitchFamily="18" charset="0"/>
              </a:defRPr>
            </a:lvl1pPr>
          </a:lstStyle>
          <a:p>
            <a:pPr>
              <a:defRPr/>
            </a:pPr>
            <a:fld id="{22F5A541-CD8E-4F63-BF88-D9E1286B16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08"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CB4BBE2E-AE96-49A3-9F08-B3615D538881}"/>
              </a:ext>
            </a:extLst>
          </p:cNvPr>
          <p:cNvGrpSpPr>
            <a:grpSpLocks/>
          </p:cNvGrpSpPr>
          <p:nvPr/>
        </p:nvGrpSpPr>
        <p:grpSpPr bwMode="auto">
          <a:xfrm>
            <a:off x="0" y="1"/>
            <a:ext cx="12192000" cy="6856413"/>
            <a:chOff x="0" y="0"/>
            <a:chExt cx="5760" cy="4319"/>
          </a:xfrm>
        </p:grpSpPr>
        <p:sp>
          <p:nvSpPr>
            <p:cNvPr id="4099" name="Freeform 3">
              <a:extLst>
                <a:ext uri="{FF2B5EF4-FFF2-40B4-BE49-F238E27FC236}">
                  <a16:creationId xmlns:a16="http://schemas.microsoft.com/office/drawing/2014/main" id="{8F911C98-75B7-46AE-B4C6-D7B440D203B4}"/>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ndParaRPr>
            </a:p>
          </p:txBody>
        </p:sp>
        <p:sp>
          <p:nvSpPr>
            <p:cNvPr id="4100" name="Freeform 4">
              <a:extLst>
                <a:ext uri="{FF2B5EF4-FFF2-40B4-BE49-F238E27FC236}">
                  <a16:creationId xmlns:a16="http://schemas.microsoft.com/office/drawing/2014/main" id="{5B3EDDAB-995B-49B8-B849-EBE6B5D1A396}"/>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4101" name="Freeform 5">
              <a:extLst>
                <a:ext uri="{FF2B5EF4-FFF2-40B4-BE49-F238E27FC236}">
                  <a16:creationId xmlns:a16="http://schemas.microsoft.com/office/drawing/2014/main" id="{2BB524A8-ECC4-4A97-ACD6-AC80695FCA9C}"/>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ndParaRPr>
            </a:p>
          </p:txBody>
        </p:sp>
        <p:sp>
          <p:nvSpPr>
            <p:cNvPr id="1035" name="Freeform 6">
              <a:extLst>
                <a:ext uri="{FF2B5EF4-FFF2-40B4-BE49-F238E27FC236}">
                  <a16:creationId xmlns:a16="http://schemas.microsoft.com/office/drawing/2014/main" id="{1B4209EC-4B7C-44D0-B2AC-5B5CCF549923}"/>
                </a:ext>
              </a:extLst>
            </p:cNvPr>
            <p:cNvSpPr>
              <a:spLocks/>
            </p:cNvSpPr>
            <p:nvPr/>
          </p:nvSpPr>
          <p:spPr bwMode="hidden">
            <a:xfrm>
              <a:off x="4038" y="3577"/>
              <a:ext cx="1720" cy="65"/>
            </a:xfrm>
            <a:custGeom>
              <a:avLst/>
              <a:gdLst>
                <a:gd name="T0" fmla="*/ 1666 w 1722"/>
                <a:gd name="T1" fmla="*/ 38 h 66"/>
                <a:gd name="T2" fmla="*/ 1666 w 1722"/>
                <a:gd name="T3" fmla="*/ 33 h 66"/>
                <a:gd name="T4" fmla="*/ 0 w 1722"/>
                <a:gd name="T5" fmla="*/ 0 h 66"/>
                <a:gd name="T6" fmla="*/ 0 w 1722"/>
                <a:gd name="T7" fmla="*/ 33 h 66"/>
                <a:gd name="T8" fmla="*/ 1666 w 1722"/>
                <a:gd name="T9" fmla="*/ 38 h 66"/>
                <a:gd name="T10" fmla="*/ 1666 w 1722"/>
                <a:gd name="T11" fmla="*/ 3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03" name="Freeform 7">
              <a:extLst>
                <a:ext uri="{FF2B5EF4-FFF2-40B4-BE49-F238E27FC236}">
                  <a16:creationId xmlns:a16="http://schemas.microsoft.com/office/drawing/2014/main" id="{6CF886D6-29B9-48E4-845E-B14B899F409E}"/>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ndParaRPr>
            </a:p>
          </p:txBody>
        </p:sp>
        <p:sp>
          <p:nvSpPr>
            <p:cNvPr id="1037" name="Freeform 8">
              <a:extLst>
                <a:ext uri="{FF2B5EF4-FFF2-40B4-BE49-F238E27FC236}">
                  <a16:creationId xmlns:a16="http://schemas.microsoft.com/office/drawing/2014/main" id="{B56D0CD4-5926-4CC2-B8E7-F45C4DE4FA55}"/>
                </a:ext>
              </a:extLst>
            </p:cNvPr>
            <p:cNvSpPr>
              <a:spLocks/>
            </p:cNvSpPr>
            <p:nvPr/>
          </p:nvSpPr>
          <p:spPr bwMode="hidden">
            <a:xfrm>
              <a:off x="4784" y="3702"/>
              <a:ext cx="974" cy="101"/>
            </a:xfrm>
            <a:custGeom>
              <a:avLst/>
              <a:gdLst>
                <a:gd name="T0" fmla="*/ 947 w 975"/>
                <a:gd name="T1" fmla="*/ 48 h 101"/>
                <a:gd name="T2" fmla="*/ 947 w 975"/>
                <a:gd name="T3" fmla="*/ 0 h 101"/>
                <a:gd name="T4" fmla="*/ 0 w 975"/>
                <a:gd name="T5" fmla="*/ 24 h 101"/>
                <a:gd name="T6" fmla="*/ 0 w 975"/>
                <a:gd name="T7" fmla="*/ 101 h 101"/>
                <a:gd name="T8" fmla="*/ 947 w 975"/>
                <a:gd name="T9" fmla="*/ 48 h 101"/>
                <a:gd name="T10" fmla="*/ 94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038" name="Freeform 9">
              <a:extLst>
                <a:ext uri="{FF2B5EF4-FFF2-40B4-BE49-F238E27FC236}">
                  <a16:creationId xmlns:a16="http://schemas.microsoft.com/office/drawing/2014/main" id="{707F4717-67A7-4197-9904-BBCA5CAEB061}"/>
                </a:ext>
              </a:extLst>
            </p:cNvPr>
            <p:cNvSpPr>
              <a:spLocks/>
            </p:cNvSpPr>
            <p:nvPr/>
          </p:nvSpPr>
          <p:spPr bwMode="hidden">
            <a:xfrm>
              <a:off x="3619" y="3815"/>
              <a:ext cx="2139" cy="198"/>
            </a:xfrm>
            <a:custGeom>
              <a:avLst/>
              <a:gdLst>
                <a:gd name="T0" fmla="*/ 2085 w 2141"/>
                <a:gd name="T1" fmla="*/ 0 h 198"/>
                <a:gd name="T2" fmla="*/ 0 w 2141"/>
                <a:gd name="T3" fmla="*/ 156 h 198"/>
                <a:gd name="T4" fmla="*/ 0 w 2141"/>
                <a:gd name="T5" fmla="*/ 198 h 198"/>
                <a:gd name="T6" fmla="*/ 2085 w 2141"/>
                <a:gd name="T7" fmla="*/ 0 h 198"/>
                <a:gd name="T8" fmla="*/ 208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06" name="Freeform 10">
              <a:extLst>
                <a:ext uri="{FF2B5EF4-FFF2-40B4-BE49-F238E27FC236}">
                  <a16:creationId xmlns:a16="http://schemas.microsoft.com/office/drawing/2014/main" id="{44ADE5FE-CC71-4BFF-A64F-E04DED4100D0}"/>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ndParaRPr>
            </a:p>
          </p:txBody>
        </p:sp>
        <p:sp>
          <p:nvSpPr>
            <p:cNvPr id="1040" name="Freeform 11">
              <a:extLst>
                <a:ext uri="{FF2B5EF4-FFF2-40B4-BE49-F238E27FC236}">
                  <a16:creationId xmlns:a16="http://schemas.microsoft.com/office/drawing/2014/main" id="{84366C63-FEE6-4137-91CC-58E227B6A201}"/>
                </a:ext>
              </a:extLst>
            </p:cNvPr>
            <p:cNvSpPr>
              <a:spLocks/>
            </p:cNvSpPr>
            <p:nvPr/>
          </p:nvSpPr>
          <p:spPr bwMode="hidden">
            <a:xfrm>
              <a:off x="2097" y="4043"/>
              <a:ext cx="2514" cy="276"/>
            </a:xfrm>
            <a:custGeom>
              <a:avLst/>
              <a:gdLst>
                <a:gd name="T0" fmla="*/ 2098 w 2517"/>
                <a:gd name="T1" fmla="*/ 276 h 276"/>
                <a:gd name="T2" fmla="*/ 2433 w 2517"/>
                <a:gd name="T3" fmla="*/ 204 h 276"/>
                <a:gd name="T4" fmla="*/ 2176 w 2517"/>
                <a:gd name="T5" fmla="*/ 0 h 276"/>
                <a:gd name="T6" fmla="*/ 0 w 2517"/>
                <a:gd name="T7" fmla="*/ 276 h 276"/>
                <a:gd name="T8" fmla="*/ 2098 w 2517"/>
                <a:gd name="T9" fmla="*/ 276 h 276"/>
                <a:gd name="T10" fmla="*/ 209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08" name="Freeform 12">
              <a:extLst>
                <a:ext uri="{FF2B5EF4-FFF2-40B4-BE49-F238E27FC236}">
                  <a16:creationId xmlns:a16="http://schemas.microsoft.com/office/drawing/2014/main" id="{144EFDBC-D68C-413F-9176-398A127C72FF}"/>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ndParaRPr>
            </a:p>
          </p:txBody>
        </p:sp>
        <p:sp>
          <p:nvSpPr>
            <p:cNvPr id="1042" name="Freeform 13">
              <a:extLst>
                <a:ext uri="{FF2B5EF4-FFF2-40B4-BE49-F238E27FC236}">
                  <a16:creationId xmlns:a16="http://schemas.microsoft.com/office/drawing/2014/main" id="{2F520AC1-E080-4C36-9A09-23D6E5F4C590}"/>
                </a:ext>
              </a:extLst>
            </p:cNvPr>
            <p:cNvSpPr>
              <a:spLocks/>
            </p:cNvSpPr>
            <p:nvPr/>
          </p:nvSpPr>
          <p:spPr bwMode="hidden">
            <a:xfrm>
              <a:off x="5030" y="3151"/>
              <a:ext cx="728" cy="240"/>
            </a:xfrm>
            <a:custGeom>
              <a:avLst/>
              <a:gdLst>
                <a:gd name="T0" fmla="*/ 701 w 729"/>
                <a:gd name="T1" fmla="*/ 240 h 240"/>
                <a:gd name="T2" fmla="*/ 0 w 729"/>
                <a:gd name="T3" fmla="*/ 0 h 240"/>
                <a:gd name="T4" fmla="*/ 0 w 729"/>
                <a:gd name="T5" fmla="*/ 6 h 240"/>
                <a:gd name="T6" fmla="*/ 701 w 729"/>
                <a:gd name="T7" fmla="*/ 240 h 240"/>
                <a:gd name="T8" fmla="*/ 70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10" name="Freeform 14">
              <a:extLst>
                <a:ext uri="{FF2B5EF4-FFF2-40B4-BE49-F238E27FC236}">
                  <a16:creationId xmlns:a16="http://schemas.microsoft.com/office/drawing/2014/main" id="{792A2AB3-8C79-4DB6-9A67-381CC1BCBF69}"/>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1044" name="Freeform 15">
              <a:extLst>
                <a:ext uri="{FF2B5EF4-FFF2-40B4-BE49-F238E27FC236}">
                  <a16:creationId xmlns:a16="http://schemas.microsoft.com/office/drawing/2014/main" id="{92E74AB3-A6DB-4769-A9F4-9B3C7DEA2395}"/>
                </a:ext>
              </a:extLst>
            </p:cNvPr>
            <p:cNvSpPr>
              <a:spLocks/>
            </p:cNvSpPr>
            <p:nvPr/>
          </p:nvSpPr>
          <p:spPr bwMode="hidden">
            <a:xfrm>
              <a:off x="5030" y="3049"/>
              <a:ext cx="728" cy="318"/>
            </a:xfrm>
            <a:custGeom>
              <a:avLst/>
              <a:gdLst>
                <a:gd name="T0" fmla="*/ 701 w 729"/>
                <a:gd name="T1" fmla="*/ 318 h 318"/>
                <a:gd name="T2" fmla="*/ 701 w 729"/>
                <a:gd name="T3" fmla="*/ 312 h 318"/>
                <a:gd name="T4" fmla="*/ 0 w 729"/>
                <a:gd name="T5" fmla="*/ 0 h 318"/>
                <a:gd name="T6" fmla="*/ 0 w 729"/>
                <a:gd name="T7" fmla="*/ 54 h 318"/>
                <a:gd name="T8" fmla="*/ 701 w 729"/>
                <a:gd name="T9" fmla="*/ 318 h 318"/>
                <a:gd name="T10" fmla="*/ 70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12" name="Freeform 16">
              <a:extLst>
                <a:ext uri="{FF2B5EF4-FFF2-40B4-BE49-F238E27FC236}">
                  <a16:creationId xmlns:a16="http://schemas.microsoft.com/office/drawing/2014/main" id="{0BC4C2F7-6727-49D4-9E90-AA52B38640F8}"/>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ndParaRPr>
            </a:p>
          </p:txBody>
        </p:sp>
        <p:sp>
          <p:nvSpPr>
            <p:cNvPr id="4113" name="Freeform 17">
              <a:extLst>
                <a:ext uri="{FF2B5EF4-FFF2-40B4-BE49-F238E27FC236}">
                  <a16:creationId xmlns:a16="http://schemas.microsoft.com/office/drawing/2014/main" id="{3E01FB74-0704-431C-A5A0-9FA21E8181EB}"/>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4114" name="Freeform 18">
              <a:extLst>
                <a:ext uri="{FF2B5EF4-FFF2-40B4-BE49-F238E27FC236}">
                  <a16:creationId xmlns:a16="http://schemas.microsoft.com/office/drawing/2014/main" id="{5D87C51A-E136-4BEC-88FC-8D73FCC08DE5}"/>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ndParaRPr>
            </a:p>
          </p:txBody>
        </p:sp>
        <p:sp>
          <p:nvSpPr>
            <p:cNvPr id="1048" name="Freeform 19">
              <a:extLst>
                <a:ext uri="{FF2B5EF4-FFF2-40B4-BE49-F238E27FC236}">
                  <a16:creationId xmlns:a16="http://schemas.microsoft.com/office/drawing/2014/main" id="{D1007960-217A-49C1-9406-D7361B4D49CC}"/>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16" name="Freeform 20">
              <a:extLst>
                <a:ext uri="{FF2B5EF4-FFF2-40B4-BE49-F238E27FC236}">
                  <a16:creationId xmlns:a16="http://schemas.microsoft.com/office/drawing/2014/main" id="{383E6D90-130E-4572-A3AC-C0CD5DE1FA60}"/>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1050" name="Freeform 21">
              <a:extLst>
                <a:ext uri="{FF2B5EF4-FFF2-40B4-BE49-F238E27FC236}">
                  <a16:creationId xmlns:a16="http://schemas.microsoft.com/office/drawing/2014/main" id="{A4C96420-3571-4815-9306-1D94B383123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18" name="Freeform 22">
              <a:extLst>
                <a:ext uri="{FF2B5EF4-FFF2-40B4-BE49-F238E27FC236}">
                  <a16:creationId xmlns:a16="http://schemas.microsoft.com/office/drawing/2014/main" id="{09C876CD-A988-4F9E-B91D-F5660964C766}"/>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4119" name="Freeform 23">
              <a:extLst>
                <a:ext uri="{FF2B5EF4-FFF2-40B4-BE49-F238E27FC236}">
                  <a16:creationId xmlns:a16="http://schemas.microsoft.com/office/drawing/2014/main" id="{D2AFCAEE-A319-40C4-B21A-090A164F253F}"/>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ndParaRPr>
            </a:p>
          </p:txBody>
        </p:sp>
        <p:sp>
          <p:nvSpPr>
            <p:cNvPr id="4120" name="Freeform 24">
              <a:extLst>
                <a:ext uri="{FF2B5EF4-FFF2-40B4-BE49-F238E27FC236}">
                  <a16:creationId xmlns:a16="http://schemas.microsoft.com/office/drawing/2014/main" id="{DFDA43AE-9F29-4F1F-B101-65DE650861B6}"/>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ndParaRPr>
            </a:p>
          </p:txBody>
        </p:sp>
        <p:sp>
          <p:nvSpPr>
            <p:cNvPr id="1054" name="Freeform 25">
              <a:extLst>
                <a:ext uri="{FF2B5EF4-FFF2-40B4-BE49-F238E27FC236}">
                  <a16:creationId xmlns:a16="http://schemas.microsoft.com/office/drawing/2014/main" id="{A8E170F9-B6FF-4DB7-B0BC-CACE90568FE8}"/>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22" name="Freeform 26">
              <a:extLst>
                <a:ext uri="{FF2B5EF4-FFF2-40B4-BE49-F238E27FC236}">
                  <a16:creationId xmlns:a16="http://schemas.microsoft.com/office/drawing/2014/main" id="{4E9C1E72-1722-44A1-A97A-CF243991B89B}"/>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ndParaRPr>
            </a:p>
          </p:txBody>
        </p:sp>
        <p:sp>
          <p:nvSpPr>
            <p:cNvPr id="4123" name="Freeform 27">
              <a:extLst>
                <a:ext uri="{FF2B5EF4-FFF2-40B4-BE49-F238E27FC236}">
                  <a16:creationId xmlns:a16="http://schemas.microsoft.com/office/drawing/2014/main" id="{2BBD8475-A516-44FD-AB28-A470F59C1609}"/>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ndParaRPr>
            </a:p>
          </p:txBody>
        </p:sp>
        <p:sp>
          <p:nvSpPr>
            <p:cNvPr id="1057" name="Freeform 28">
              <a:extLst>
                <a:ext uri="{FF2B5EF4-FFF2-40B4-BE49-F238E27FC236}">
                  <a16:creationId xmlns:a16="http://schemas.microsoft.com/office/drawing/2014/main" id="{89247D85-CDF8-4981-8179-7D88A184B908}"/>
                </a:ext>
              </a:extLst>
            </p:cNvPr>
            <p:cNvSpPr>
              <a:spLocks/>
            </p:cNvSpPr>
            <p:nvPr/>
          </p:nvSpPr>
          <p:spPr bwMode="hidden">
            <a:xfrm>
              <a:off x="5698" y="653"/>
              <a:ext cx="60" cy="311"/>
            </a:xfrm>
            <a:custGeom>
              <a:avLst/>
              <a:gdLst>
                <a:gd name="T0" fmla="*/ 0 w 60"/>
                <a:gd name="T1" fmla="*/ 144 h 312"/>
                <a:gd name="T2" fmla="*/ 60 w 60"/>
                <a:gd name="T3" fmla="*/ 28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25" name="Freeform 29">
              <a:extLst>
                <a:ext uri="{FF2B5EF4-FFF2-40B4-BE49-F238E27FC236}">
                  <a16:creationId xmlns:a16="http://schemas.microsoft.com/office/drawing/2014/main" id="{6C90ECA0-FCE3-4186-99D6-A28723DFB3A6}"/>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1059" name="Freeform 30">
              <a:extLst>
                <a:ext uri="{FF2B5EF4-FFF2-40B4-BE49-F238E27FC236}">
                  <a16:creationId xmlns:a16="http://schemas.microsoft.com/office/drawing/2014/main" id="{ECF72504-640D-4EF9-A281-2407F549BC96}"/>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4127" name="Freeform 31">
              <a:extLst>
                <a:ext uri="{FF2B5EF4-FFF2-40B4-BE49-F238E27FC236}">
                  <a16:creationId xmlns:a16="http://schemas.microsoft.com/office/drawing/2014/main" id="{DA6C54DA-D4D3-4DC3-99D9-4DAE77E58DD2}"/>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4128" name="Freeform 32">
              <a:extLst>
                <a:ext uri="{FF2B5EF4-FFF2-40B4-BE49-F238E27FC236}">
                  <a16:creationId xmlns:a16="http://schemas.microsoft.com/office/drawing/2014/main" id="{660A4D51-FBA9-4F83-AE11-42AD59F2AD0C}"/>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ndParaRPr>
            </a:p>
          </p:txBody>
        </p:sp>
        <p:sp>
          <p:nvSpPr>
            <p:cNvPr id="4129" name="Freeform 33">
              <a:extLst>
                <a:ext uri="{FF2B5EF4-FFF2-40B4-BE49-F238E27FC236}">
                  <a16:creationId xmlns:a16="http://schemas.microsoft.com/office/drawing/2014/main" id="{9ABC4D72-E74D-4F0F-9995-5F624AB92F3E}"/>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4130" name="Freeform 34">
              <a:extLst>
                <a:ext uri="{FF2B5EF4-FFF2-40B4-BE49-F238E27FC236}">
                  <a16:creationId xmlns:a16="http://schemas.microsoft.com/office/drawing/2014/main" id="{9294240C-C271-407B-A64F-0D459F89C905}"/>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4131" name="Freeform 35">
              <a:extLst>
                <a:ext uri="{FF2B5EF4-FFF2-40B4-BE49-F238E27FC236}">
                  <a16:creationId xmlns:a16="http://schemas.microsoft.com/office/drawing/2014/main" id="{E5C30205-FEFF-46A3-A011-D682423EF055}"/>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ndParaRPr>
            </a:p>
          </p:txBody>
        </p:sp>
        <p:sp>
          <p:nvSpPr>
            <p:cNvPr id="4132" name="Freeform 36">
              <a:extLst>
                <a:ext uri="{FF2B5EF4-FFF2-40B4-BE49-F238E27FC236}">
                  <a16:creationId xmlns:a16="http://schemas.microsoft.com/office/drawing/2014/main" id="{51782D04-5DA9-4B12-B009-A4AF970E61E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4133" name="Freeform 37">
              <a:extLst>
                <a:ext uri="{FF2B5EF4-FFF2-40B4-BE49-F238E27FC236}">
                  <a16:creationId xmlns:a16="http://schemas.microsoft.com/office/drawing/2014/main" id="{6DF212CF-AB04-446C-A4D9-A40C6B62E2D3}"/>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sp>
          <p:nvSpPr>
            <p:cNvPr id="4134" name="Freeform 38">
              <a:extLst>
                <a:ext uri="{FF2B5EF4-FFF2-40B4-BE49-F238E27FC236}">
                  <a16:creationId xmlns:a16="http://schemas.microsoft.com/office/drawing/2014/main" id="{4A2EA839-B95B-46CB-9CBB-68A74AC302BC}"/>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ndParaRPr>
            </a:p>
          </p:txBody>
        </p:sp>
        <p:grpSp>
          <p:nvGrpSpPr>
            <p:cNvPr id="1068" name="Group 39">
              <a:extLst>
                <a:ext uri="{FF2B5EF4-FFF2-40B4-BE49-F238E27FC236}">
                  <a16:creationId xmlns:a16="http://schemas.microsoft.com/office/drawing/2014/main" id="{FB82706C-419C-4D86-B2C1-80B02B2ADF60}"/>
                </a:ext>
              </a:extLst>
            </p:cNvPr>
            <p:cNvGrpSpPr>
              <a:grpSpLocks/>
            </p:cNvGrpSpPr>
            <p:nvPr userDrawn="1"/>
          </p:nvGrpSpPr>
          <p:grpSpPr bwMode="auto">
            <a:xfrm>
              <a:off x="0" y="1632"/>
              <a:ext cx="5758" cy="1858"/>
              <a:chOff x="0" y="1632"/>
              <a:chExt cx="5758" cy="1858"/>
            </a:xfrm>
          </p:grpSpPr>
          <p:sp>
            <p:nvSpPr>
              <p:cNvPr id="4136" name="Freeform 40">
                <a:extLst>
                  <a:ext uri="{FF2B5EF4-FFF2-40B4-BE49-F238E27FC236}">
                    <a16:creationId xmlns:a16="http://schemas.microsoft.com/office/drawing/2014/main" id="{9ACEB5AA-1D1D-49C8-93F1-5F428F670DC0}"/>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ndParaRPr>
              </a:p>
            </p:txBody>
          </p:sp>
          <p:sp>
            <p:nvSpPr>
              <p:cNvPr id="4137" name="Freeform 41">
                <a:extLst>
                  <a:ext uri="{FF2B5EF4-FFF2-40B4-BE49-F238E27FC236}">
                    <a16:creationId xmlns:a16="http://schemas.microsoft.com/office/drawing/2014/main" id="{C2D23E1D-401B-4BCD-9D2D-5786528DA58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ndParaRPr>
              </a:p>
            </p:txBody>
          </p:sp>
        </p:grpSp>
      </p:grpSp>
      <p:sp>
        <p:nvSpPr>
          <p:cNvPr id="4138" name="Rectangle 42">
            <a:extLst>
              <a:ext uri="{FF2B5EF4-FFF2-40B4-BE49-F238E27FC236}">
                <a16:creationId xmlns:a16="http://schemas.microsoft.com/office/drawing/2014/main" id="{2B7EC2E5-CD9A-4E99-A870-D4B0CA010599}"/>
              </a:ext>
            </a:extLst>
          </p:cNvPr>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a:extLst>
              <a:ext uri="{FF2B5EF4-FFF2-40B4-BE49-F238E27FC236}">
                <a16:creationId xmlns:a16="http://schemas.microsoft.com/office/drawing/2014/main" id="{AEA56220-C36B-49B7-B7A2-567560551EFC}"/>
              </a:ext>
            </a:extLst>
          </p:cNvPr>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a:extLst>
              <a:ext uri="{FF2B5EF4-FFF2-40B4-BE49-F238E27FC236}">
                <a16:creationId xmlns:a16="http://schemas.microsoft.com/office/drawing/2014/main" id="{8DA3EF24-56E9-4E8C-98EA-D97962EF5BE7}"/>
              </a:ext>
            </a:extLst>
          </p:cNvPr>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a:defRPr/>
            </a:pPr>
            <a:endParaRPr lang="en-US"/>
          </a:p>
        </p:txBody>
      </p:sp>
      <p:sp>
        <p:nvSpPr>
          <p:cNvPr id="4141" name="Rectangle 45">
            <a:extLst>
              <a:ext uri="{FF2B5EF4-FFF2-40B4-BE49-F238E27FC236}">
                <a16:creationId xmlns:a16="http://schemas.microsoft.com/office/drawing/2014/main" id="{8C294C12-E8F2-4BA3-88EE-9F028C87B214}"/>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a:defRPr/>
            </a:pPr>
            <a:endParaRPr lang="en-US"/>
          </a:p>
        </p:txBody>
      </p:sp>
      <p:sp>
        <p:nvSpPr>
          <p:cNvPr id="4142" name="Rectangle 46">
            <a:extLst>
              <a:ext uri="{FF2B5EF4-FFF2-40B4-BE49-F238E27FC236}">
                <a16:creationId xmlns:a16="http://schemas.microsoft.com/office/drawing/2014/main" id="{9D46DCE1-F550-4558-A91F-F6F99948AAC4}"/>
              </a:ext>
            </a:extLst>
          </p:cNvPr>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32D3386-0DB1-4226-92A7-8095A0D453FB}" type="slidenum">
              <a:rPr lang="en-US" altLang="en-US"/>
              <a:pPr>
                <a:defRPr/>
              </a:pPr>
              <a:t>‹#›</a:t>
            </a:fld>
            <a:endParaRPr lang="en-US" altLang="en-US"/>
          </a:p>
        </p:txBody>
      </p:sp>
    </p:spTree>
    <p:extLst>
      <p:ext uri="{BB962C8B-B14F-4D97-AF65-F5344CB8AC3E}">
        <p14:creationId xmlns:p14="http://schemas.microsoft.com/office/powerpoint/2010/main" val="3867591585"/>
      </p:ext>
    </p:extLst>
  </p:cSld>
  <p:clrMap bg1="dk2" tx1="lt1" bg2="dk1" tx2="lt2" accent1="accent1" accent2="accent2" accent3="accent3" accent4="accent4" accent5="accent5" accent6="accent6" hlink="hlink" folHlink="folHlink"/>
  <p:sldLayoutIdLst>
    <p:sldLayoutId id="2147485810" r:id="rId1"/>
    <p:sldLayoutId id="2147485811" r:id="rId2"/>
    <p:sldLayoutId id="2147485812" r:id="rId3"/>
    <p:sldLayoutId id="2147485813" r:id="rId4"/>
    <p:sldLayoutId id="2147485814" r:id="rId5"/>
    <p:sldLayoutId id="2147485815" r:id="rId6"/>
    <p:sldLayoutId id="2147485816" r:id="rId7"/>
    <p:sldLayoutId id="2147485817" r:id="rId8"/>
    <p:sldLayoutId id="2147485818" r:id="rId9"/>
    <p:sldLayoutId id="2147485819" r:id="rId10"/>
    <p:sldLayoutId id="2147485820" r:id="rId11"/>
    <p:sldLayoutId id="2147485821" r:id="rId12"/>
    <p:sldLayoutId id="214748582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tu.be/nAEn0-caLDY"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arthobservatory.nasa.gov/IOTD/view.php?id=87675&amp;src=iotdrss" TargetMode="Externa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tar.nesdis.noaa.gov/GOES/sector_band.php?sat=G16&amp;sector=taw&amp;band=GEOCOLOR&amp;length=24" TargetMode="External"/><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9305-853A-4FDD-928F-944D1E734313}"/>
              </a:ext>
            </a:extLst>
          </p:cNvPr>
          <p:cNvSpPr>
            <a:spLocks noGrp="1"/>
          </p:cNvSpPr>
          <p:nvPr>
            <p:ph type="ctrTitle" sz="quarter"/>
          </p:nvPr>
        </p:nvSpPr>
        <p:spPr>
          <a:xfrm>
            <a:off x="2209800" y="76200"/>
            <a:ext cx="7772400" cy="5943600"/>
          </a:xfrm>
        </p:spPr>
        <p:txBody>
          <a:bodyPr/>
          <a:lstStyle/>
          <a:p>
            <a:pPr algn="just">
              <a:defRPr/>
            </a:pPr>
            <a:r>
              <a:rPr lang="en-US" sz="3600" dirty="0"/>
              <a:t>The copyright to this original work is held by Dr. Forsythe and students registered in course Geo542 can use this material for the purposes of this course but no other use is permitted, and there can be no sale or transfer or use of the work for any other purpose without explicit permission of Dr. Forsythe.</a:t>
            </a:r>
            <a:endParaRPr lang="en-CA"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F82C9E4-C77C-468D-A529-6CC532DCB2B8}"/>
              </a:ext>
            </a:extLst>
          </p:cNvPr>
          <p:cNvSpPr>
            <a:spLocks noGrp="1" noChangeArrowheads="1"/>
          </p:cNvSpPr>
          <p:nvPr>
            <p:ph type="title"/>
          </p:nvPr>
        </p:nvSpPr>
        <p:spPr/>
        <p:txBody>
          <a:bodyPr/>
          <a:lstStyle/>
          <a:p>
            <a:pPr eaLnBrk="1" hangingPunct="1">
              <a:defRPr/>
            </a:pPr>
            <a:r>
              <a:rPr lang="en-US">
                <a:latin typeface="Arial" charset="0"/>
              </a:rPr>
              <a:t>What is Remote Sensing?</a:t>
            </a:r>
            <a:endParaRPr lang="en-US"/>
          </a:p>
        </p:txBody>
      </p:sp>
      <p:sp>
        <p:nvSpPr>
          <p:cNvPr id="17411" name="Rectangle 3">
            <a:extLst>
              <a:ext uri="{FF2B5EF4-FFF2-40B4-BE49-F238E27FC236}">
                <a16:creationId xmlns:a16="http://schemas.microsoft.com/office/drawing/2014/main" id="{2D205A1B-3CCF-4F75-899A-680CF22C3121}"/>
              </a:ext>
            </a:extLst>
          </p:cNvPr>
          <p:cNvSpPr>
            <a:spLocks noChangeArrowheads="1"/>
          </p:cNvSpPr>
          <p:nvPr/>
        </p:nvSpPr>
        <p:spPr bwMode="auto">
          <a:xfrm>
            <a:off x="2667000" y="1981201"/>
            <a:ext cx="7696200" cy="140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kumimoji="0" lang="en-CA" altLang="en-US" sz="1800" b="0" dirty="0">
                <a:cs typeface="Times New Roman" panose="02020603050405020304" pitchFamily="18" charset="0"/>
              </a:rPr>
              <a:t>Remote sensing is the science (and to some extent, art) of acquiring </a:t>
            </a:r>
          </a:p>
          <a:p>
            <a:pPr eaLnBrk="1" hangingPunct="1">
              <a:lnSpc>
                <a:spcPct val="90000"/>
              </a:lnSpc>
              <a:buFont typeface="Wingdings" panose="05000000000000000000" pitchFamily="2" charset="2"/>
              <a:buNone/>
            </a:pPr>
            <a:r>
              <a:rPr kumimoji="0" lang="en-CA" altLang="en-US" sz="1800" b="0" dirty="0">
                <a:cs typeface="Times New Roman" panose="02020603050405020304" pitchFamily="18" charset="0"/>
              </a:rPr>
              <a:t>information about the Earth's surface without actually being in contact </a:t>
            </a:r>
          </a:p>
          <a:p>
            <a:pPr eaLnBrk="1" hangingPunct="1">
              <a:lnSpc>
                <a:spcPct val="90000"/>
              </a:lnSpc>
              <a:buFont typeface="Wingdings" panose="05000000000000000000" pitchFamily="2" charset="2"/>
              <a:buNone/>
            </a:pPr>
            <a:r>
              <a:rPr kumimoji="0" lang="en-CA" altLang="en-US" sz="1800" b="0" dirty="0">
                <a:cs typeface="Times New Roman" panose="02020603050405020304" pitchFamily="18" charset="0"/>
              </a:rPr>
              <a:t>with it. This is done by sensing and recording reflected or emitted energy </a:t>
            </a:r>
          </a:p>
          <a:p>
            <a:pPr eaLnBrk="1" hangingPunct="1">
              <a:lnSpc>
                <a:spcPct val="90000"/>
              </a:lnSpc>
              <a:buFont typeface="Wingdings" panose="05000000000000000000" pitchFamily="2" charset="2"/>
              <a:buNone/>
            </a:pPr>
            <a:r>
              <a:rPr kumimoji="0" lang="en-CA" altLang="en-US" sz="1800" b="0" dirty="0">
                <a:cs typeface="Times New Roman" panose="02020603050405020304" pitchFamily="18" charset="0"/>
              </a:rPr>
              <a:t>and processing, analyzing, and applying that information (CCRS, 1999).</a:t>
            </a:r>
          </a:p>
          <a:p>
            <a:pPr eaLnBrk="1" hangingPunct="1">
              <a:lnSpc>
                <a:spcPct val="90000"/>
              </a:lnSpc>
              <a:buFont typeface="Wingdings" panose="05000000000000000000" pitchFamily="2" charset="2"/>
              <a:buNone/>
            </a:pPr>
            <a:r>
              <a:rPr kumimoji="0" lang="en-CA" altLang="en-US" sz="900" b="0" dirty="0">
                <a:cs typeface="Times New Roman" panose="02020603050405020304" pitchFamily="18" charset="0"/>
              </a:rPr>
              <a:t>https://natural-resources.canada.ca/science-data/science-research/research-centres/canada-centre-remote-sensing</a:t>
            </a:r>
          </a:p>
        </p:txBody>
      </p:sp>
      <p:sp>
        <p:nvSpPr>
          <p:cNvPr id="23556" name="Text Box 4">
            <a:extLst>
              <a:ext uri="{FF2B5EF4-FFF2-40B4-BE49-F238E27FC236}">
                <a16:creationId xmlns:a16="http://schemas.microsoft.com/office/drawing/2014/main" id="{D90D9D25-55FD-4DD1-B6CD-11C9FC49523A}"/>
              </a:ext>
            </a:extLst>
          </p:cNvPr>
          <p:cNvSpPr txBox="1">
            <a:spLocks noChangeArrowheads="1"/>
          </p:cNvSpPr>
          <p:nvPr/>
        </p:nvSpPr>
        <p:spPr bwMode="auto">
          <a:xfrm>
            <a:off x="1981200" y="6400801"/>
            <a:ext cx="8686800" cy="519113"/>
          </a:xfrm>
          <a:prstGeom prst="rect">
            <a:avLst/>
          </a:prstGeom>
          <a:noFill/>
          <a:ln w="12700" cap="sq">
            <a:noFill/>
            <a:miter lim="800000"/>
            <a:headEnd type="none" w="sm" len="sm"/>
            <a:tailEnd type="none" w="sm" len="sm"/>
          </a:ln>
          <a:effectLst/>
        </p:spPr>
        <p:txBody>
          <a:bodyPr>
            <a:spAutoFit/>
          </a:bodyPr>
          <a:lstStyle/>
          <a:p>
            <a:pPr eaLnBrk="1" hangingPunct="1">
              <a:spcBef>
                <a:spcPct val="50000"/>
              </a:spcBef>
              <a:defRPr/>
            </a:pPr>
            <a:r>
              <a:rPr kumimoji="0" lang="en-US" sz="1200">
                <a:effectLst>
                  <a:outerShdw blurRad="38100" dist="38100" dir="2700000" algn="tl">
                    <a:srgbClr val="000000"/>
                  </a:outerShdw>
                </a:effectLst>
                <a:latin typeface="Arial" charset="0"/>
              </a:rPr>
              <a:t>Thanks to the Canada Centre for Remote Sensing whose WWW site contains some very useful information, some of which is reproduced here.</a:t>
            </a:r>
            <a:r>
              <a:rPr kumimoji="0" lang="en-US" sz="1600">
                <a:effectLst>
                  <a:outerShdw blurRad="38100" dist="38100" dir="2700000" algn="tl">
                    <a:srgbClr val="000000"/>
                  </a:outerShdw>
                </a:effectLst>
                <a:latin typeface="Arial"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E754E06-A26D-4F36-A996-CB6B5D1A86B1}"/>
              </a:ext>
            </a:extLst>
          </p:cNvPr>
          <p:cNvSpPr>
            <a:spLocks noGrp="1" noChangeArrowheads="1"/>
          </p:cNvSpPr>
          <p:nvPr>
            <p:ph type="title"/>
          </p:nvPr>
        </p:nvSpPr>
        <p:spPr/>
        <p:txBody>
          <a:bodyPr/>
          <a:lstStyle/>
          <a:p>
            <a:pPr eaLnBrk="1" hangingPunct="1">
              <a:defRPr/>
            </a:pPr>
            <a:r>
              <a:rPr lang="en-US">
                <a:latin typeface="Arial" charset="0"/>
              </a:rPr>
              <a:t>What is really involved?</a:t>
            </a:r>
            <a:endParaRPr lang="en-US"/>
          </a:p>
        </p:txBody>
      </p:sp>
      <p:sp>
        <p:nvSpPr>
          <p:cNvPr id="19459" name="Rectangle 3">
            <a:extLst>
              <a:ext uri="{FF2B5EF4-FFF2-40B4-BE49-F238E27FC236}">
                <a16:creationId xmlns:a16="http://schemas.microsoft.com/office/drawing/2014/main" id="{EFFDFCDF-6D44-4F52-B7A1-851BA7FA5475}"/>
              </a:ext>
            </a:extLst>
          </p:cNvPr>
          <p:cNvSpPr>
            <a:spLocks noChangeArrowheads="1"/>
          </p:cNvSpPr>
          <p:nvPr/>
        </p:nvSpPr>
        <p:spPr bwMode="auto">
          <a:xfrm>
            <a:off x="2743200" y="1981200"/>
            <a:ext cx="7696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285750" indent="-285750">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lnSpc>
                <a:spcPct val="90000"/>
              </a:lnSpc>
            </a:pPr>
            <a:r>
              <a:rPr kumimoji="0" lang="en-CA" altLang="en-US" sz="1800" b="0">
                <a:cs typeface="Times New Roman" panose="02020603050405020304" pitchFamily="18" charset="0"/>
              </a:rPr>
              <a:t>an interaction between incident radiation and the targets of interest</a:t>
            </a:r>
          </a:p>
          <a:p>
            <a:pPr eaLnBrk="1" hangingPunct="1">
              <a:lnSpc>
                <a:spcPct val="90000"/>
              </a:lnSpc>
            </a:pPr>
            <a:endParaRPr kumimoji="0" lang="en-CA" altLang="en-US" sz="1800" b="0">
              <a:cs typeface="Times New Roman" panose="02020603050405020304" pitchFamily="18" charset="0"/>
            </a:endParaRPr>
          </a:p>
          <a:p>
            <a:pPr eaLnBrk="1" hangingPunct="1">
              <a:lnSpc>
                <a:spcPct val="90000"/>
              </a:lnSpc>
            </a:pPr>
            <a:r>
              <a:rPr kumimoji="0" lang="en-CA" altLang="en-US" sz="1800" b="0">
                <a:cs typeface="Times New Roman" panose="02020603050405020304" pitchFamily="18" charset="0"/>
              </a:rPr>
              <a:t>also involves the sensing of emitted energy (radar)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a:extLst>
              <a:ext uri="{FF2B5EF4-FFF2-40B4-BE49-F238E27FC236}">
                <a16:creationId xmlns:a16="http://schemas.microsoft.com/office/drawing/2014/main" id="{07F8100F-610A-4787-A743-292819627FE9}"/>
              </a:ext>
            </a:extLst>
          </p:cNvPr>
          <p:cNvSpPr>
            <a:spLocks noGrp="1" noChangeArrowheads="1"/>
          </p:cNvSpPr>
          <p:nvPr>
            <p:ph type="title"/>
          </p:nvPr>
        </p:nvSpPr>
        <p:spPr/>
        <p:txBody>
          <a:bodyPr/>
          <a:lstStyle/>
          <a:p>
            <a:pPr eaLnBrk="1" hangingPunct="1">
              <a:defRPr/>
            </a:pPr>
            <a:r>
              <a:rPr lang="en-US">
                <a:latin typeface="Arial" charset="0"/>
              </a:rPr>
              <a:t>Remote Sensing Components and Considerations</a:t>
            </a:r>
            <a:endParaRPr lang="en-US"/>
          </a:p>
        </p:txBody>
      </p:sp>
      <p:sp>
        <p:nvSpPr>
          <p:cNvPr id="21507" name="Rectangle 1027">
            <a:extLst>
              <a:ext uri="{FF2B5EF4-FFF2-40B4-BE49-F238E27FC236}">
                <a16:creationId xmlns:a16="http://schemas.microsoft.com/office/drawing/2014/main" id="{10940F78-601A-458B-816C-96E383054DEC}"/>
              </a:ext>
            </a:extLst>
          </p:cNvPr>
          <p:cNvSpPr>
            <a:spLocks noChangeArrowheads="1"/>
          </p:cNvSpPr>
          <p:nvPr/>
        </p:nvSpPr>
        <p:spPr bwMode="auto">
          <a:xfrm>
            <a:off x="3200400" y="1981200"/>
            <a:ext cx="67056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endParaRPr kumimoji="0" lang="en-CA" altLang="en-US" sz="3600">
              <a:cs typeface="Times New Roman" panose="02020603050405020304" pitchFamily="18" charset="0"/>
            </a:endParaRP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1. Energy Source or Illumination - the first requirement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for remote sensing is to have an energy source which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illuminates or provides electromagnetic energy to the</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target of interest. </a:t>
            </a:r>
          </a:p>
          <a:p>
            <a:pPr eaLnBrk="1" hangingPunct="1">
              <a:lnSpc>
                <a:spcPct val="90000"/>
              </a:lnSpc>
              <a:buFont typeface="Wingdings" panose="05000000000000000000" pitchFamily="2" charset="2"/>
              <a:buNone/>
            </a:pPr>
            <a:r>
              <a:rPr kumimoji="0" lang="en-CA" altLang="en-US" sz="3600">
                <a:cs typeface="Times New Roman" panose="02020603050405020304" pitchFamily="18"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D4043E0-BAAE-4043-A908-EFC5B357221A}"/>
              </a:ext>
            </a:extLst>
          </p:cNvPr>
          <p:cNvSpPr>
            <a:spLocks noGrp="1" noChangeArrowheads="1"/>
          </p:cNvSpPr>
          <p:nvPr>
            <p:ph type="title"/>
          </p:nvPr>
        </p:nvSpPr>
        <p:spPr/>
        <p:txBody>
          <a:bodyPr/>
          <a:lstStyle/>
          <a:p>
            <a:pPr eaLnBrk="1" hangingPunct="1">
              <a:defRPr/>
            </a:pPr>
            <a:r>
              <a:rPr lang="en-US">
                <a:latin typeface="Arial" charset="0"/>
              </a:rPr>
              <a:t>Remote Sensing Components and Considerations</a:t>
            </a:r>
          </a:p>
        </p:txBody>
      </p:sp>
      <p:sp>
        <p:nvSpPr>
          <p:cNvPr id="23555" name="Rectangle 3">
            <a:extLst>
              <a:ext uri="{FF2B5EF4-FFF2-40B4-BE49-F238E27FC236}">
                <a16:creationId xmlns:a16="http://schemas.microsoft.com/office/drawing/2014/main" id="{31BC6344-7F9B-4C83-9D90-318824F32A1D}"/>
              </a:ext>
            </a:extLst>
          </p:cNvPr>
          <p:cNvSpPr>
            <a:spLocks noChangeArrowheads="1"/>
          </p:cNvSpPr>
          <p:nvPr/>
        </p:nvSpPr>
        <p:spPr bwMode="auto">
          <a:xfrm>
            <a:off x="2819400" y="1981200"/>
            <a:ext cx="7620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endParaRPr kumimoji="0" lang="en-CA" altLang="en-US" sz="3600" b="0">
              <a:cs typeface="Times New Roman" panose="02020603050405020304" pitchFamily="18" charset="0"/>
            </a:endParaRP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2. Radiation and the Atmosphere - as the energy travels from its source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to the target, it will come in contact with and interact with the atmosphere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it passes through. This interaction may take place a second time as the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energy travels from the target to the sensor. </a:t>
            </a:r>
          </a:p>
          <a:p>
            <a:pPr eaLnBrk="1" hangingPunct="1">
              <a:lnSpc>
                <a:spcPct val="90000"/>
              </a:lnSpc>
              <a:buFont typeface="Wingdings" panose="05000000000000000000" pitchFamily="2" charset="2"/>
              <a:buNone/>
            </a:pPr>
            <a:r>
              <a:rPr kumimoji="0" lang="en-CA" altLang="en-US" sz="1200">
                <a:cs typeface="Times New Roman" panose="02020603050405020304" pitchFamily="18" charset="0"/>
              </a:rPr>
              <a:t>   </a:t>
            </a:r>
            <a:endParaRPr kumimoji="0" lang="en-CA" altLang="en-US">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4501F42-401A-4773-B793-5038B3074365}"/>
              </a:ext>
            </a:extLst>
          </p:cNvPr>
          <p:cNvSpPr>
            <a:spLocks noGrp="1" noChangeArrowheads="1"/>
          </p:cNvSpPr>
          <p:nvPr>
            <p:ph type="title"/>
          </p:nvPr>
        </p:nvSpPr>
        <p:spPr/>
        <p:txBody>
          <a:bodyPr/>
          <a:lstStyle/>
          <a:p>
            <a:pPr eaLnBrk="1" hangingPunct="1">
              <a:defRPr/>
            </a:pPr>
            <a:r>
              <a:rPr lang="en-US">
                <a:latin typeface="Arial" charset="0"/>
              </a:rPr>
              <a:t>Remote Sensing Components and Considerations</a:t>
            </a:r>
          </a:p>
        </p:txBody>
      </p:sp>
      <p:sp>
        <p:nvSpPr>
          <p:cNvPr id="25603" name="Rectangle 3">
            <a:extLst>
              <a:ext uri="{FF2B5EF4-FFF2-40B4-BE49-F238E27FC236}">
                <a16:creationId xmlns:a16="http://schemas.microsoft.com/office/drawing/2014/main" id="{3149E3AB-AB79-43F2-B359-3F30A7E913CA}"/>
              </a:ext>
            </a:extLst>
          </p:cNvPr>
          <p:cNvSpPr>
            <a:spLocks noChangeArrowheads="1"/>
          </p:cNvSpPr>
          <p:nvPr/>
        </p:nvSpPr>
        <p:spPr bwMode="auto">
          <a:xfrm>
            <a:off x="2667000" y="2057400"/>
            <a:ext cx="723900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endParaRPr kumimoji="0" lang="en-CA" altLang="en-US" sz="3600" b="0">
              <a:cs typeface="Times New Roman" panose="02020603050405020304" pitchFamily="18" charset="0"/>
            </a:endParaRP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3. Interaction with the Target - once the energy makes its way to the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target through the atmosphere, it interacts with the target depending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on the properties of both the target and the radiation. </a:t>
            </a:r>
          </a:p>
          <a:p>
            <a:pPr eaLnBrk="1" hangingPunct="1">
              <a:lnSpc>
                <a:spcPct val="90000"/>
              </a:lnSpc>
              <a:buFont typeface="Wingdings" panose="05000000000000000000" pitchFamily="2" charset="2"/>
              <a:buNone/>
            </a:pPr>
            <a:r>
              <a:rPr kumimoji="0" lang="en-CA" altLang="en-US" sz="1200">
                <a:cs typeface="Times New Roman" panose="02020603050405020304" pitchFamily="18" charset="0"/>
              </a:rPr>
              <a:t>   </a:t>
            </a:r>
            <a:endParaRPr kumimoji="0" lang="en-CA" altLang="en-US">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D25B727-A67A-486C-9D14-F6F34E456A4D}"/>
              </a:ext>
            </a:extLst>
          </p:cNvPr>
          <p:cNvSpPr>
            <a:spLocks noGrp="1" noChangeArrowheads="1"/>
          </p:cNvSpPr>
          <p:nvPr>
            <p:ph type="title"/>
          </p:nvPr>
        </p:nvSpPr>
        <p:spPr/>
        <p:txBody>
          <a:bodyPr/>
          <a:lstStyle/>
          <a:p>
            <a:pPr eaLnBrk="1" hangingPunct="1">
              <a:defRPr/>
            </a:pPr>
            <a:r>
              <a:rPr lang="en-US">
                <a:latin typeface="Arial" charset="0"/>
              </a:rPr>
              <a:t>Remote Sensing Components and Considerations</a:t>
            </a:r>
          </a:p>
        </p:txBody>
      </p:sp>
      <p:sp>
        <p:nvSpPr>
          <p:cNvPr id="27651" name="Rectangle 3">
            <a:extLst>
              <a:ext uri="{FF2B5EF4-FFF2-40B4-BE49-F238E27FC236}">
                <a16:creationId xmlns:a16="http://schemas.microsoft.com/office/drawing/2014/main" id="{A71AD031-0E40-4ECF-9F53-28BE55C78A9A}"/>
              </a:ext>
            </a:extLst>
          </p:cNvPr>
          <p:cNvSpPr>
            <a:spLocks noChangeArrowheads="1"/>
          </p:cNvSpPr>
          <p:nvPr/>
        </p:nvSpPr>
        <p:spPr bwMode="auto">
          <a:xfrm>
            <a:off x="2743200" y="2133601"/>
            <a:ext cx="6629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r>
              <a:rPr kumimoji="0" lang="en-CA" altLang="en-US" sz="1200">
                <a:cs typeface="Times New Roman" panose="02020603050405020304" pitchFamily="18" charset="0"/>
              </a:rPr>
              <a:t>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4. Recording of Energy by the Sensor - after the energy has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been scattered by, or emitted from the target, we require a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sensor (remote - not in contact with the target) to collect and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record the electromagnetic radiation.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877D3E9-92C3-4C55-B328-2D81062D8C89}"/>
              </a:ext>
            </a:extLst>
          </p:cNvPr>
          <p:cNvSpPr>
            <a:spLocks noGrp="1" noChangeArrowheads="1"/>
          </p:cNvSpPr>
          <p:nvPr>
            <p:ph type="title"/>
          </p:nvPr>
        </p:nvSpPr>
        <p:spPr/>
        <p:txBody>
          <a:bodyPr/>
          <a:lstStyle/>
          <a:p>
            <a:pPr eaLnBrk="1" hangingPunct="1">
              <a:defRPr/>
            </a:pPr>
            <a:r>
              <a:rPr lang="en-US">
                <a:latin typeface="Arial" charset="0"/>
              </a:rPr>
              <a:t>Remote Sensing Components and Considerations</a:t>
            </a:r>
          </a:p>
        </p:txBody>
      </p:sp>
      <p:sp>
        <p:nvSpPr>
          <p:cNvPr id="29699" name="Rectangle 3">
            <a:extLst>
              <a:ext uri="{FF2B5EF4-FFF2-40B4-BE49-F238E27FC236}">
                <a16:creationId xmlns:a16="http://schemas.microsoft.com/office/drawing/2014/main" id="{0273ACC1-6A42-4FD6-94A5-452C2FD16FB7}"/>
              </a:ext>
            </a:extLst>
          </p:cNvPr>
          <p:cNvSpPr>
            <a:spLocks noChangeArrowheads="1"/>
          </p:cNvSpPr>
          <p:nvPr/>
        </p:nvSpPr>
        <p:spPr bwMode="auto">
          <a:xfrm>
            <a:off x="2667000" y="2057401"/>
            <a:ext cx="7620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endParaRPr kumimoji="0" lang="en-CA" altLang="en-US" sz="3600">
              <a:cs typeface="Times New Roman" panose="02020603050405020304" pitchFamily="18" charset="0"/>
            </a:endParaRP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5. Transmission, Reception, and Processing - the energy recorded by the sensor has to be transmitted, often in electronic form, to a receiving and processing station where the data are processed into an image (hardcopy and/or digital). </a:t>
            </a:r>
          </a:p>
          <a:p>
            <a:pPr eaLnBrk="1" hangingPunct="1">
              <a:lnSpc>
                <a:spcPct val="90000"/>
              </a:lnSpc>
              <a:buFont typeface="Wingdings" panose="05000000000000000000" pitchFamily="2" charset="2"/>
              <a:buNone/>
            </a:pPr>
            <a:r>
              <a:rPr kumimoji="0" lang="en-CA" altLang="en-US" sz="1200">
                <a:cs typeface="Times New Roman" panose="02020603050405020304" pitchFamily="18" charset="0"/>
              </a:rPr>
              <a:t>   </a:t>
            </a:r>
            <a:endParaRPr kumimoji="0" lang="en-CA" altLang="en-US">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97ED070-D1AE-4DEA-BC8F-72745F780A83}"/>
              </a:ext>
            </a:extLst>
          </p:cNvPr>
          <p:cNvSpPr>
            <a:spLocks noGrp="1" noChangeArrowheads="1"/>
          </p:cNvSpPr>
          <p:nvPr>
            <p:ph type="title"/>
          </p:nvPr>
        </p:nvSpPr>
        <p:spPr/>
        <p:txBody>
          <a:bodyPr/>
          <a:lstStyle/>
          <a:p>
            <a:pPr eaLnBrk="1" hangingPunct="1">
              <a:defRPr/>
            </a:pPr>
            <a:r>
              <a:rPr lang="en-US">
                <a:latin typeface="Arial" charset="0"/>
              </a:rPr>
              <a:t>Remote Sensing Components and Considerations</a:t>
            </a:r>
          </a:p>
        </p:txBody>
      </p:sp>
      <p:sp>
        <p:nvSpPr>
          <p:cNvPr id="31747" name="Rectangle 3">
            <a:extLst>
              <a:ext uri="{FF2B5EF4-FFF2-40B4-BE49-F238E27FC236}">
                <a16:creationId xmlns:a16="http://schemas.microsoft.com/office/drawing/2014/main" id="{434FE312-A85A-4BB0-BDF4-63B7AAC90FDF}"/>
              </a:ext>
            </a:extLst>
          </p:cNvPr>
          <p:cNvSpPr>
            <a:spLocks noChangeArrowheads="1"/>
          </p:cNvSpPr>
          <p:nvPr/>
        </p:nvSpPr>
        <p:spPr bwMode="auto">
          <a:xfrm>
            <a:off x="2667000" y="2133600"/>
            <a:ext cx="723900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endParaRPr kumimoji="0" lang="en-CA" altLang="en-US" sz="3600">
              <a:cs typeface="Times New Roman" panose="02020603050405020304" pitchFamily="18" charset="0"/>
            </a:endParaRP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6. Interpretation and Analysis - the processed image is interpreted,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visually and/or digitally or electronically, to extract information about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the target which was illuminated.</a:t>
            </a:r>
          </a:p>
          <a:p>
            <a:pPr eaLnBrk="1" hangingPunct="1">
              <a:lnSpc>
                <a:spcPct val="90000"/>
              </a:lnSpc>
              <a:buFont typeface="Wingdings" panose="05000000000000000000" pitchFamily="2" charset="2"/>
              <a:buNone/>
            </a:pPr>
            <a:r>
              <a:rPr kumimoji="0" lang="en-CA" altLang="en-US" sz="1200">
                <a:cs typeface="Times New Roman" panose="02020603050405020304" pitchFamily="18" charset="0"/>
              </a:rPr>
              <a:t>   </a:t>
            </a:r>
            <a:endParaRPr kumimoji="0" lang="en-CA" altLang="en-US">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547C580-0237-4235-959A-35E7FCD65444}"/>
              </a:ext>
            </a:extLst>
          </p:cNvPr>
          <p:cNvSpPr>
            <a:spLocks noGrp="1" noChangeArrowheads="1"/>
          </p:cNvSpPr>
          <p:nvPr>
            <p:ph type="title"/>
          </p:nvPr>
        </p:nvSpPr>
        <p:spPr/>
        <p:txBody>
          <a:bodyPr/>
          <a:lstStyle/>
          <a:p>
            <a:pPr eaLnBrk="1" hangingPunct="1">
              <a:defRPr/>
            </a:pPr>
            <a:r>
              <a:rPr lang="en-US">
                <a:latin typeface="Arial" charset="0"/>
              </a:rPr>
              <a:t>Remote Sensing Components and Considerations</a:t>
            </a:r>
          </a:p>
        </p:txBody>
      </p:sp>
      <p:sp>
        <p:nvSpPr>
          <p:cNvPr id="33795" name="Rectangle 3">
            <a:extLst>
              <a:ext uri="{FF2B5EF4-FFF2-40B4-BE49-F238E27FC236}">
                <a16:creationId xmlns:a16="http://schemas.microsoft.com/office/drawing/2014/main" id="{C9B119A6-3196-4715-A4F6-9130DD327151}"/>
              </a:ext>
            </a:extLst>
          </p:cNvPr>
          <p:cNvSpPr>
            <a:spLocks noChangeArrowheads="1"/>
          </p:cNvSpPr>
          <p:nvPr/>
        </p:nvSpPr>
        <p:spPr bwMode="auto">
          <a:xfrm>
            <a:off x="2590800" y="2057400"/>
            <a:ext cx="74676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eaLnBrk="1" hangingPunct="1">
              <a:lnSpc>
                <a:spcPct val="90000"/>
              </a:lnSpc>
              <a:buFont typeface="Wingdings" panose="05000000000000000000" pitchFamily="2" charset="2"/>
              <a:buNone/>
            </a:pPr>
            <a:endParaRPr kumimoji="0" lang="en-CA" altLang="en-US" sz="3600" b="0">
              <a:cs typeface="Times New Roman" panose="02020603050405020304" pitchFamily="18" charset="0"/>
            </a:endParaRP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7. Application - the final element of the remote sensing process is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achieved when we apply the information we have been able to extract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from the imagery about the target in order to better understand it, </a:t>
            </a:r>
          </a:p>
          <a:p>
            <a:pPr eaLnBrk="1" hangingPunct="1">
              <a:lnSpc>
                <a:spcPct val="90000"/>
              </a:lnSpc>
              <a:buFont typeface="Wingdings" panose="05000000000000000000" pitchFamily="2" charset="2"/>
              <a:buNone/>
            </a:pPr>
            <a:r>
              <a:rPr kumimoji="0" lang="en-CA" altLang="en-US" sz="1800" b="0">
                <a:cs typeface="Times New Roman" panose="02020603050405020304" pitchFamily="18" charset="0"/>
              </a:rPr>
              <a:t>reveal some new information, or assist in solving a particular problem.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3">
            <a:extLst>
              <a:ext uri="{FF2B5EF4-FFF2-40B4-BE49-F238E27FC236}">
                <a16:creationId xmlns:a16="http://schemas.microsoft.com/office/drawing/2014/main" id="{688A56B5-732A-4609-84A1-BC63AC574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46139"/>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ubtitle 2">
            <a:extLst>
              <a:ext uri="{FF2B5EF4-FFF2-40B4-BE49-F238E27FC236}">
                <a16:creationId xmlns:a16="http://schemas.microsoft.com/office/drawing/2014/main" id="{EDE17A39-FE3B-45C4-AF1C-CA6454E8006B}"/>
              </a:ext>
            </a:extLst>
          </p:cNvPr>
          <p:cNvSpPr>
            <a:spLocks noGrp="1" noChangeArrowheads="1"/>
          </p:cNvSpPr>
          <p:nvPr>
            <p:ph type="subTitle" sz="quarter" idx="1"/>
          </p:nvPr>
        </p:nvSpPr>
        <p:spPr>
          <a:xfrm>
            <a:off x="3048000" y="6172200"/>
            <a:ext cx="6400800" cy="685800"/>
          </a:xfrm>
        </p:spPr>
        <p:txBody>
          <a:bodyPr/>
          <a:lstStyle/>
          <a:p>
            <a:r>
              <a:rPr lang="en-US" altLang="en-US">
                <a:hlinkClick r:id="rId2"/>
              </a:rPr>
              <a:t>https://youtu.be/nAEn0-caLDY</a:t>
            </a:r>
            <a:endParaRPr lang="en-US" altLang="en-US"/>
          </a:p>
          <a:p>
            <a:endParaRPr lang="en-US" altLang="en-US"/>
          </a:p>
        </p:txBody>
      </p:sp>
      <p:pic>
        <p:nvPicPr>
          <p:cNvPr id="7172" name="Picture 3">
            <a:hlinkClick r:id="rId2"/>
            <a:extLst>
              <a:ext uri="{FF2B5EF4-FFF2-40B4-BE49-F238E27FC236}">
                <a16:creationId xmlns:a16="http://schemas.microsoft.com/office/drawing/2014/main" id="{99B1B8D6-9021-478F-83FB-E9D0E3ECB4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93739"/>
            <a:ext cx="91440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992A17-53FC-487C-8B1C-195FDE319FAA}"/>
              </a:ext>
            </a:extLst>
          </p:cNvPr>
          <p:cNvPicPr>
            <a:picLocks noChangeAspect="1"/>
          </p:cNvPicPr>
          <p:nvPr/>
        </p:nvPicPr>
        <p:blipFill>
          <a:blip r:embed="rId2"/>
          <a:stretch>
            <a:fillRect/>
          </a:stretch>
        </p:blipFill>
        <p:spPr>
          <a:xfrm>
            <a:off x="1524000" y="797417"/>
            <a:ext cx="9144000" cy="5263166"/>
          </a:xfrm>
          <a:prstGeom prst="rect">
            <a:avLst/>
          </a:prstGeom>
        </p:spPr>
      </p:pic>
      <p:sp>
        <p:nvSpPr>
          <p:cNvPr id="2" name="Title 1">
            <a:extLst>
              <a:ext uri="{FF2B5EF4-FFF2-40B4-BE49-F238E27FC236}">
                <a16:creationId xmlns:a16="http://schemas.microsoft.com/office/drawing/2014/main" id="{BF10812D-3DFE-4AEE-86EC-3CBDBC7D5A76}"/>
              </a:ext>
            </a:extLst>
          </p:cNvPr>
          <p:cNvSpPr>
            <a:spLocks noGrp="1"/>
          </p:cNvSpPr>
          <p:nvPr>
            <p:ph type="title"/>
          </p:nvPr>
        </p:nvSpPr>
        <p:spPr>
          <a:xfrm>
            <a:off x="152400" y="609600"/>
            <a:ext cx="10363200" cy="1143000"/>
          </a:xfrm>
        </p:spPr>
        <p:txBody>
          <a:bodyPr/>
          <a:lstStyle/>
          <a:p>
            <a:r>
              <a:rPr lang="en-US" dirty="0">
                <a:solidFill>
                  <a:srgbClr val="FFFF00"/>
                </a:solidFill>
              </a:rPr>
              <a:t>1995</a:t>
            </a:r>
            <a:endParaRPr lang="en-CA" dirty="0">
              <a:solidFill>
                <a:srgbClr val="FFFF00"/>
              </a:solidFill>
            </a:endParaRPr>
          </a:p>
        </p:txBody>
      </p:sp>
    </p:spTree>
    <p:extLst>
      <p:ext uri="{BB962C8B-B14F-4D97-AF65-F5344CB8AC3E}">
        <p14:creationId xmlns:p14="http://schemas.microsoft.com/office/powerpoint/2010/main" val="1429395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FE2732-5B4A-4E01-800B-B3C838F17E40}"/>
              </a:ext>
            </a:extLst>
          </p:cNvPr>
          <p:cNvPicPr>
            <a:picLocks noChangeAspect="1"/>
          </p:cNvPicPr>
          <p:nvPr/>
        </p:nvPicPr>
        <p:blipFill>
          <a:blip r:embed="rId2"/>
          <a:stretch>
            <a:fillRect/>
          </a:stretch>
        </p:blipFill>
        <p:spPr>
          <a:xfrm>
            <a:off x="1524000" y="797417"/>
            <a:ext cx="9144000" cy="5263166"/>
          </a:xfrm>
          <a:prstGeom prst="rect">
            <a:avLst/>
          </a:prstGeom>
        </p:spPr>
      </p:pic>
      <p:sp>
        <p:nvSpPr>
          <p:cNvPr id="2" name="Title 1">
            <a:extLst>
              <a:ext uri="{FF2B5EF4-FFF2-40B4-BE49-F238E27FC236}">
                <a16:creationId xmlns:a16="http://schemas.microsoft.com/office/drawing/2014/main" id="{70B86D35-F9BD-4164-A43B-6D2F621F9766}"/>
              </a:ext>
            </a:extLst>
          </p:cNvPr>
          <p:cNvSpPr>
            <a:spLocks noGrp="1"/>
          </p:cNvSpPr>
          <p:nvPr>
            <p:ph type="title"/>
          </p:nvPr>
        </p:nvSpPr>
        <p:spPr>
          <a:xfrm>
            <a:off x="152400" y="609600"/>
            <a:ext cx="10363200" cy="1143000"/>
          </a:xfrm>
        </p:spPr>
        <p:txBody>
          <a:bodyPr/>
          <a:lstStyle/>
          <a:p>
            <a:r>
              <a:rPr lang="en-US" dirty="0">
                <a:solidFill>
                  <a:srgbClr val="FFFF00"/>
                </a:solidFill>
              </a:rPr>
              <a:t>2002</a:t>
            </a:r>
            <a:endParaRPr lang="en-CA" dirty="0">
              <a:solidFill>
                <a:srgbClr val="FFFF00"/>
              </a:solidFill>
            </a:endParaRPr>
          </a:p>
        </p:txBody>
      </p:sp>
    </p:spTree>
    <p:extLst>
      <p:ext uri="{BB962C8B-B14F-4D97-AF65-F5344CB8AC3E}">
        <p14:creationId xmlns:p14="http://schemas.microsoft.com/office/powerpoint/2010/main" val="926969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E6ED5F-7913-4373-9967-5EB0CB0C1178}"/>
              </a:ext>
            </a:extLst>
          </p:cNvPr>
          <p:cNvPicPr>
            <a:picLocks noChangeAspect="1"/>
          </p:cNvPicPr>
          <p:nvPr/>
        </p:nvPicPr>
        <p:blipFill>
          <a:blip r:embed="rId2"/>
          <a:stretch>
            <a:fillRect/>
          </a:stretch>
        </p:blipFill>
        <p:spPr>
          <a:xfrm>
            <a:off x="1524000" y="797417"/>
            <a:ext cx="9144000" cy="5263166"/>
          </a:xfrm>
          <a:prstGeom prst="rect">
            <a:avLst/>
          </a:prstGeom>
        </p:spPr>
      </p:pic>
      <p:sp>
        <p:nvSpPr>
          <p:cNvPr id="2" name="Title 1">
            <a:extLst>
              <a:ext uri="{FF2B5EF4-FFF2-40B4-BE49-F238E27FC236}">
                <a16:creationId xmlns:a16="http://schemas.microsoft.com/office/drawing/2014/main" id="{5AD8D83D-8F57-4853-AF56-64C2CE4BCAA3}"/>
              </a:ext>
            </a:extLst>
          </p:cNvPr>
          <p:cNvSpPr>
            <a:spLocks noGrp="1"/>
          </p:cNvSpPr>
          <p:nvPr>
            <p:ph type="title"/>
          </p:nvPr>
        </p:nvSpPr>
        <p:spPr>
          <a:xfrm>
            <a:off x="152400" y="609600"/>
            <a:ext cx="10363200" cy="1143000"/>
          </a:xfrm>
        </p:spPr>
        <p:txBody>
          <a:bodyPr/>
          <a:lstStyle/>
          <a:p>
            <a:r>
              <a:rPr lang="en-US" dirty="0">
                <a:solidFill>
                  <a:srgbClr val="FFFF00"/>
                </a:solidFill>
              </a:rPr>
              <a:t>2007</a:t>
            </a:r>
            <a:endParaRPr lang="en-CA" dirty="0">
              <a:solidFill>
                <a:srgbClr val="FFFF00"/>
              </a:solidFill>
            </a:endParaRPr>
          </a:p>
        </p:txBody>
      </p:sp>
    </p:spTree>
    <p:extLst>
      <p:ext uri="{BB962C8B-B14F-4D97-AF65-F5344CB8AC3E}">
        <p14:creationId xmlns:p14="http://schemas.microsoft.com/office/powerpoint/2010/main" val="2830071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54FECF-1283-4756-9D8F-E4D991F5FC50}"/>
              </a:ext>
            </a:extLst>
          </p:cNvPr>
          <p:cNvPicPr>
            <a:picLocks noChangeAspect="1"/>
          </p:cNvPicPr>
          <p:nvPr/>
        </p:nvPicPr>
        <p:blipFill>
          <a:blip r:embed="rId2"/>
          <a:stretch>
            <a:fillRect/>
          </a:stretch>
        </p:blipFill>
        <p:spPr>
          <a:xfrm>
            <a:off x="1524000" y="797417"/>
            <a:ext cx="9144000" cy="5263166"/>
          </a:xfrm>
          <a:prstGeom prst="rect">
            <a:avLst/>
          </a:prstGeom>
        </p:spPr>
      </p:pic>
      <p:sp>
        <p:nvSpPr>
          <p:cNvPr id="2" name="Title 1">
            <a:extLst>
              <a:ext uri="{FF2B5EF4-FFF2-40B4-BE49-F238E27FC236}">
                <a16:creationId xmlns:a16="http://schemas.microsoft.com/office/drawing/2014/main" id="{1D87AC94-127E-4DCF-9CA2-83F24E138469}"/>
              </a:ext>
            </a:extLst>
          </p:cNvPr>
          <p:cNvSpPr>
            <a:spLocks noGrp="1"/>
          </p:cNvSpPr>
          <p:nvPr>
            <p:ph type="title"/>
          </p:nvPr>
        </p:nvSpPr>
        <p:spPr>
          <a:xfrm>
            <a:off x="152400" y="609600"/>
            <a:ext cx="10363200" cy="1143000"/>
          </a:xfrm>
        </p:spPr>
        <p:txBody>
          <a:bodyPr/>
          <a:lstStyle/>
          <a:p>
            <a:r>
              <a:rPr lang="en-US" dirty="0">
                <a:solidFill>
                  <a:srgbClr val="FFFF00"/>
                </a:solidFill>
              </a:rPr>
              <a:t>2015</a:t>
            </a:r>
            <a:endParaRPr lang="en-CA" dirty="0">
              <a:solidFill>
                <a:srgbClr val="FFFF00"/>
              </a:solidFill>
            </a:endParaRPr>
          </a:p>
        </p:txBody>
      </p:sp>
    </p:spTree>
    <p:extLst>
      <p:ext uri="{BB962C8B-B14F-4D97-AF65-F5344CB8AC3E}">
        <p14:creationId xmlns:p14="http://schemas.microsoft.com/office/powerpoint/2010/main" val="2077810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FFE32C-A444-4A75-889F-60520211BA6F}"/>
              </a:ext>
            </a:extLst>
          </p:cNvPr>
          <p:cNvPicPr>
            <a:picLocks noChangeAspect="1"/>
          </p:cNvPicPr>
          <p:nvPr/>
        </p:nvPicPr>
        <p:blipFill>
          <a:blip r:embed="rId2"/>
          <a:stretch>
            <a:fillRect/>
          </a:stretch>
        </p:blipFill>
        <p:spPr>
          <a:xfrm>
            <a:off x="1524000" y="797417"/>
            <a:ext cx="9144000" cy="5263166"/>
          </a:xfrm>
          <a:prstGeom prst="rect">
            <a:avLst/>
          </a:prstGeom>
        </p:spPr>
      </p:pic>
      <p:sp>
        <p:nvSpPr>
          <p:cNvPr id="2" name="Title 1">
            <a:extLst>
              <a:ext uri="{FF2B5EF4-FFF2-40B4-BE49-F238E27FC236}">
                <a16:creationId xmlns:a16="http://schemas.microsoft.com/office/drawing/2014/main" id="{FB9179F5-8D96-4FBB-99F9-59B916CCEE92}"/>
              </a:ext>
            </a:extLst>
          </p:cNvPr>
          <p:cNvSpPr>
            <a:spLocks noGrp="1"/>
          </p:cNvSpPr>
          <p:nvPr>
            <p:ph type="title"/>
          </p:nvPr>
        </p:nvSpPr>
        <p:spPr>
          <a:xfrm>
            <a:off x="152400" y="609600"/>
            <a:ext cx="10363200" cy="1143000"/>
          </a:xfrm>
        </p:spPr>
        <p:txBody>
          <a:bodyPr/>
          <a:lstStyle/>
          <a:p>
            <a:r>
              <a:rPr lang="en-US" dirty="0">
                <a:solidFill>
                  <a:srgbClr val="FFFF00"/>
                </a:solidFill>
              </a:rPr>
              <a:t>2018</a:t>
            </a:r>
            <a:endParaRPr lang="en-CA" dirty="0">
              <a:solidFill>
                <a:srgbClr val="FFFF00"/>
              </a:solidFill>
            </a:endParaRPr>
          </a:p>
        </p:txBody>
      </p:sp>
    </p:spTree>
    <p:extLst>
      <p:ext uri="{BB962C8B-B14F-4D97-AF65-F5344CB8AC3E}">
        <p14:creationId xmlns:p14="http://schemas.microsoft.com/office/powerpoint/2010/main" val="1559092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7CBC7-7101-4504-8A4E-25C6BE361BA0}"/>
              </a:ext>
            </a:extLst>
          </p:cNvPr>
          <p:cNvPicPr>
            <a:picLocks noChangeAspect="1"/>
          </p:cNvPicPr>
          <p:nvPr/>
        </p:nvPicPr>
        <p:blipFill>
          <a:blip r:embed="rId2"/>
          <a:stretch>
            <a:fillRect/>
          </a:stretch>
        </p:blipFill>
        <p:spPr>
          <a:xfrm>
            <a:off x="1524000" y="818252"/>
            <a:ext cx="9144000" cy="5221496"/>
          </a:xfrm>
          <a:prstGeom prst="rect">
            <a:avLst/>
          </a:prstGeom>
        </p:spPr>
      </p:pic>
      <p:sp>
        <p:nvSpPr>
          <p:cNvPr id="2" name="TextBox 1">
            <a:extLst>
              <a:ext uri="{FF2B5EF4-FFF2-40B4-BE49-F238E27FC236}">
                <a16:creationId xmlns:a16="http://schemas.microsoft.com/office/drawing/2014/main" id="{EAF7B5AD-50D7-4FC6-A32C-991CEBD6520A}"/>
              </a:ext>
            </a:extLst>
          </p:cNvPr>
          <p:cNvSpPr txBox="1"/>
          <p:nvPr/>
        </p:nvSpPr>
        <p:spPr>
          <a:xfrm>
            <a:off x="2057401" y="6248400"/>
            <a:ext cx="931665" cy="184666"/>
          </a:xfrm>
          <a:prstGeom prst="rect">
            <a:avLst/>
          </a:prstGeom>
          <a:noFill/>
        </p:spPr>
        <p:txBody>
          <a:bodyPr wrap="none" rtlCol="0">
            <a:spAutoFit/>
          </a:bodyPr>
          <a:lstStyle/>
          <a:p>
            <a:r>
              <a:rPr lang="en-US" sz="600" dirty="0"/>
              <a:t>Source: Google Maps</a:t>
            </a:r>
            <a:endParaRPr lang="en-CA" sz="600" dirty="0"/>
          </a:p>
        </p:txBody>
      </p:sp>
    </p:spTree>
    <p:extLst>
      <p:ext uri="{BB962C8B-B14F-4D97-AF65-F5344CB8AC3E}">
        <p14:creationId xmlns:p14="http://schemas.microsoft.com/office/powerpoint/2010/main" val="3268663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868F08-CD49-447E-B0D4-10DF1329375D}"/>
              </a:ext>
            </a:extLst>
          </p:cNvPr>
          <p:cNvPicPr>
            <a:picLocks noChangeAspect="1"/>
          </p:cNvPicPr>
          <p:nvPr/>
        </p:nvPicPr>
        <p:blipFill>
          <a:blip r:embed="rId2"/>
          <a:stretch>
            <a:fillRect/>
          </a:stretch>
        </p:blipFill>
        <p:spPr>
          <a:xfrm>
            <a:off x="1885219" y="0"/>
            <a:ext cx="8421562" cy="6858000"/>
          </a:xfrm>
          <a:prstGeom prst="rect">
            <a:avLst/>
          </a:prstGeom>
        </p:spPr>
      </p:pic>
    </p:spTree>
    <p:extLst>
      <p:ext uri="{BB962C8B-B14F-4D97-AF65-F5344CB8AC3E}">
        <p14:creationId xmlns:p14="http://schemas.microsoft.com/office/powerpoint/2010/main" val="851204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00765-394E-4F1C-A1D2-0E0021BF0A77}"/>
              </a:ext>
            </a:extLst>
          </p:cNvPr>
          <p:cNvPicPr>
            <a:picLocks noChangeAspect="1"/>
          </p:cNvPicPr>
          <p:nvPr/>
        </p:nvPicPr>
        <p:blipFill>
          <a:blip r:embed="rId2"/>
          <a:stretch>
            <a:fillRect/>
          </a:stretch>
        </p:blipFill>
        <p:spPr>
          <a:xfrm>
            <a:off x="0" y="325759"/>
            <a:ext cx="12192000" cy="6206482"/>
          </a:xfrm>
          <a:prstGeom prst="rect">
            <a:avLst/>
          </a:prstGeom>
        </p:spPr>
      </p:pic>
    </p:spTree>
    <p:extLst>
      <p:ext uri="{BB962C8B-B14F-4D97-AF65-F5344CB8AC3E}">
        <p14:creationId xmlns:p14="http://schemas.microsoft.com/office/powerpoint/2010/main" val="3903020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1613-4B1D-4712-960D-F383C3DBFC65}"/>
              </a:ext>
            </a:extLst>
          </p:cNvPr>
          <p:cNvSpPr>
            <a:spLocks noGrp="1"/>
          </p:cNvSpPr>
          <p:nvPr>
            <p:ph type="title"/>
          </p:nvPr>
        </p:nvSpPr>
        <p:spPr/>
        <p:txBody>
          <a:bodyPr/>
          <a:lstStyle/>
          <a:p>
            <a:r>
              <a:rPr lang="en-US" dirty="0"/>
              <a:t>September 24 class</a:t>
            </a:r>
            <a:endParaRPr lang="en-CA" dirty="0"/>
          </a:p>
        </p:txBody>
      </p:sp>
      <p:sp>
        <p:nvSpPr>
          <p:cNvPr id="3" name="Content Placeholder 2">
            <a:extLst>
              <a:ext uri="{FF2B5EF4-FFF2-40B4-BE49-F238E27FC236}">
                <a16:creationId xmlns:a16="http://schemas.microsoft.com/office/drawing/2014/main" id="{2547138F-1E64-488F-8FFC-8B16074A0360}"/>
              </a:ext>
            </a:extLst>
          </p:cNvPr>
          <p:cNvSpPr>
            <a:spLocks noGrp="1"/>
          </p:cNvSpPr>
          <p:nvPr>
            <p:ph idx="1"/>
          </p:nvPr>
        </p:nvSpPr>
        <p:spPr/>
        <p:txBody>
          <a:bodyPr/>
          <a:lstStyle/>
          <a:p>
            <a:r>
              <a:rPr lang="en-US" dirty="0"/>
              <a:t>We will meet next week from 3:10pm to 4:00pm in the Geospatial Map and Data Centre computer lab (second floor of the library), followed by ~4:00pm to 5:00pm in the Kerr Hall Quad for a live drone remote sensing demo (weather permitting)</a:t>
            </a:r>
            <a:endParaRPr lang="en-CA" dirty="0"/>
          </a:p>
        </p:txBody>
      </p:sp>
    </p:spTree>
    <p:extLst>
      <p:ext uri="{BB962C8B-B14F-4D97-AF65-F5344CB8AC3E}">
        <p14:creationId xmlns:p14="http://schemas.microsoft.com/office/powerpoint/2010/main" val="722197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1613-4B1D-4712-960D-F383C3DBFC65}"/>
              </a:ext>
            </a:extLst>
          </p:cNvPr>
          <p:cNvSpPr>
            <a:spLocks noGrp="1"/>
          </p:cNvSpPr>
          <p:nvPr>
            <p:ph type="title"/>
          </p:nvPr>
        </p:nvSpPr>
        <p:spPr/>
        <p:txBody>
          <a:bodyPr/>
          <a:lstStyle/>
          <a:p>
            <a:r>
              <a:rPr lang="en-US" dirty="0"/>
              <a:t>Lab 1 due on October 1 </a:t>
            </a:r>
            <a:endParaRPr lang="en-CA" dirty="0"/>
          </a:p>
        </p:txBody>
      </p:sp>
      <p:sp>
        <p:nvSpPr>
          <p:cNvPr id="3" name="Content Placeholder 2">
            <a:extLst>
              <a:ext uri="{FF2B5EF4-FFF2-40B4-BE49-F238E27FC236}">
                <a16:creationId xmlns:a16="http://schemas.microsoft.com/office/drawing/2014/main" id="{2547138F-1E64-488F-8FFC-8B16074A0360}"/>
              </a:ext>
            </a:extLst>
          </p:cNvPr>
          <p:cNvSpPr>
            <a:spLocks noGrp="1"/>
          </p:cNvSpPr>
          <p:nvPr>
            <p:ph idx="1"/>
          </p:nvPr>
        </p:nvSpPr>
        <p:spPr/>
        <p:txBody>
          <a:bodyPr/>
          <a:lstStyle/>
          <a:p>
            <a:r>
              <a:rPr lang="en-US" dirty="0"/>
              <a:t>Upload your Lab 1 submissions to D2L by 9:00pm on October 1</a:t>
            </a:r>
            <a:endParaRPr lang="en-CA" dirty="0"/>
          </a:p>
        </p:txBody>
      </p:sp>
    </p:spTree>
    <p:extLst>
      <p:ext uri="{BB962C8B-B14F-4D97-AF65-F5344CB8AC3E}">
        <p14:creationId xmlns:p14="http://schemas.microsoft.com/office/powerpoint/2010/main" val="279977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7C1D7A1-AB15-44CB-BF1F-C2A8C8D91AB4}"/>
              </a:ext>
            </a:extLst>
          </p:cNvPr>
          <p:cNvSpPr>
            <a:spLocks noGrp="1" noChangeArrowheads="1"/>
          </p:cNvSpPr>
          <p:nvPr>
            <p:ph type="title"/>
          </p:nvPr>
        </p:nvSpPr>
        <p:spPr/>
        <p:txBody>
          <a:bodyPr/>
          <a:lstStyle/>
          <a:p>
            <a:pPr eaLnBrk="1" hangingPunct="1">
              <a:defRPr/>
            </a:pPr>
            <a:r>
              <a:rPr lang="en-CA" sz="4000">
                <a:latin typeface="Arial Unicode MS" pitchFamily="34" charset="-128"/>
              </a:rPr>
              <a:t>Geo542</a:t>
            </a:r>
            <a:r>
              <a:rPr lang="en-US" sz="4000">
                <a:latin typeface="Arial Unicode MS" pitchFamily="34" charset="-128"/>
              </a:rPr>
              <a:t> - </a:t>
            </a:r>
            <a:r>
              <a:rPr lang="en-CA" sz="4000">
                <a:latin typeface="Arial Unicode MS" pitchFamily="34" charset="-128"/>
              </a:rPr>
              <a:t>Introduction to Remote Sensing</a:t>
            </a:r>
            <a:r>
              <a:rPr lang="en-CA" sz="4000"/>
              <a:t> </a:t>
            </a:r>
          </a:p>
        </p:txBody>
      </p:sp>
      <p:sp>
        <p:nvSpPr>
          <p:cNvPr id="8195" name="Rectangle 3">
            <a:extLst>
              <a:ext uri="{FF2B5EF4-FFF2-40B4-BE49-F238E27FC236}">
                <a16:creationId xmlns:a16="http://schemas.microsoft.com/office/drawing/2014/main" id="{438E96D3-21CD-425F-BC1B-B0F39B7307C4}"/>
              </a:ext>
            </a:extLst>
          </p:cNvPr>
          <p:cNvSpPr>
            <a:spLocks noGrp="1" noChangeArrowheads="1"/>
          </p:cNvSpPr>
          <p:nvPr>
            <p:ph type="body" idx="1"/>
          </p:nvPr>
        </p:nvSpPr>
        <p:spPr>
          <a:xfrm>
            <a:off x="1752600" y="1981200"/>
            <a:ext cx="8915400" cy="2209800"/>
          </a:xfrm>
        </p:spPr>
        <p:txBody>
          <a:bodyPr/>
          <a:lstStyle/>
          <a:p>
            <a:pPr eaLnBrk="1" hangingPunct="1">
              <a:buFont typeface="Wingdings" panose="05000000000000000000" pitchFamily="2" charset="2"/>
              <a:buNone/>
            </a:pPr>
            <a:r>
              <a:rPr lang="en-CA" altLang="en-US"/>
              <a:t> </a:t>
            </a:r>
          </a:p>
          <a:p>
            <a:pPr eaLnBrk="1" hangingPunct="1">
              <a:buFont typeface="Wingdings" panose="05000000000000000000" pitchFamily="2" charset="2"/>
              <a:buNone/>
            </a:pPr>
            <a:endParaRPr lang="en-CA" altLang="en-US"/>
          </a:p>
          <a:p>
            <a:pPr eaLnBrk="1" hangingPunct="1">
              <a:buFont typeface="Wingdings" panose="05000000000000000000" pitchFamily="2" charset="2"/>
              <a:buNone/>
            </a:pPr>
            <a:r>
              <a:rPr lang="en-CA" altLang="en-US"/>
              <a:t>                             Lecture 2</a:t>
            </a:r>
          </a:p>
        </p:txBody>
      </p:sp>
      <p:pic>
        <p:nvPicPr>
          <p:cNvPr id="8196" name="Picture 4" descr="long_dg">
            <a:extLst>
              <a:ext uri="{FF2B5EF4-FFF2-40B4-BE49-F238E27FC236}">
                <a16:creationId xmlns:a16="http://schemas.microsoft.com/office/drawing/2014/main" id="{9B14C3B5-3945-46A9-9013-91A3290C4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5908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mt_Italy_dg">
            <a:extLst>
              <a:ext uri="{FF2B5EF4-FFF2-40B4-BE49-F238E27FC236}">
                <a16:creationId xmlns:a16="http://schemas.microsoft.com/office/drawing/2014/main" id="{1C75FB40-8B8A-4BEF-A8CF-A44A051C9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590801"/>
            <a:ext cx="29718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A9305-853A-4FDD-928F-944D1E734313}"/>
              </a:ext>
            </a:extLst>
          </p:cNvPr>
          <p:cNvSpPr>
            <a:spLocks noGrp="1"/>
          </p:cNvSpPr>
          <p:nvPr>
            <p:ph type="ctrTitle" sz="quarter"/>
          </p:nvPr>
        </p:nvSpPr>
        <p:spPr>
          <a:xfrm>
            <a:off x="2209800" y="76200"/>
            <a:ext cx="7772400" cy="5943600"/>
          </a:xfrm>
        </p:spPr>
        <p:txBody>
          <a:bodyPr/>
          <a:lstStyle/>
          <a:p>
            <a:pPr>
              <a:defRPr/>
            </a:pPr>
            <a:r>
              <a:rPr lang="en-US" sz="3600" dirty="0"/>
              <a:t>The copyright to this original work is held by Dr. Forsythe and students registered in course Geo542 can use this material for the purposes of this course but no other use is permitted, and there can be no sale or transfer or use of the work for any other purpose without explicit permission of Dr. Forsythe.</a:t>
            </a:r>
            <a:endParaRPr lang="en-CA" sz="3600" dirty="0"/>
          </a:p>
        </p:txBody>
      </p:sp>
    </p:spTree>
    <p:extLst>
      <p:ext uri="{BB962C8B-B14F-4D97-AF65-F5344CB8AC3E}">
        <p14:creationId xmlns:p14="http://schemas.microsoft.com/office/powerpoint/2010/main" val="3223048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4302F-E3F3-4E15-B37E-8053446792E8}"/>
              </a:ext>
            </a:extLst>
          </p:cNvPr>
          <p:cNvSpPr>
            <a:spLocks noGrp="1"/>
          </p:cNvSpPr>
          <p:nvPr>
            <p:ph type="title"/>
          </p:nvPr>
        </p:nvSpPr>
        <p:spPr/>
        <p:txBody>
          <a:bodyPr/>
          <a:lstStyle/>
          <a:p>
            <a:pPr>
              <a:defRPr/>
            </a:pPr>
            <a:r>
              <a:rPr lang="en-US" dirty="0">
                <a:latin typeface="+mn-lt"/>
              </a:rPr>
              <a:t>The First Image of the Earth</a:t>
            </a:r>
          </a:p>
        </p:txBody>
      </p:sp>
      <p:pic>
        <p:nvPicPr>
          <p:cNvPr id="10243" name="Picture 2">
            <a:extLst>
              <a:ext uri="{FF2B5EF4-FFF2-40B4-BE49-F238E27FC236}">
                <a16:creationId xmlns:a16="http://schemas.microsoft.com/office/drawing/2014/main" id="{97AD9554-214A-4AD7-9BEB-746E5070DF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2133600"/>
            <a:ext cx="3022600" cy="4114800"/>
          </a:xfrm>
          <a:noFill/>
        </p:spPr>
      </p:pic>
      <p:sp>
        <p:nvSpPr>
          <p:cNvPr id="5" name="Rectangle 4">
            <a:extLst>
              <a:ext uri="{FF2B5EF4-FFF2-40B4-BE49-F238E27FC236}">
                <a16:creationId xmlns:a16="http://schemas.microsoft.com/office/drawing/2014/main" id="{0D016965-5A0B-4561-A8E3-AA36CEC1FDA4}"/>
              </a:ext>
            </a:extLst>
          </p:cNvPr>
          <p:cNvSpPr/>
          <p:nvPr/>
        </p:nvSpPr>
        <p:spPr>
          <a:xfrm>
            <a:off x="5181600" y="2133601"/>
            <a:ext cx="5257800" cy="708025"/>
          </a:xfrm>
          <a:prstGeom prst="rect">
            <a:avLst/>
          </a:prstGeom>
        </p:spPr>
        <p:txBody>
          <a:bodyPr>
            <a:spAutoFit/>
          </a:bodyPr>
          <a:lstStyle/>
          <a:p>
            <a:pPr marL="342900" indent="-342900" eaLnBrk="1" hangingPunct="1">
              <a:buFont typeface="Arial" panose="020B0604020202020204" pitchFamily="34" charset="0"/>
              <a:buChar char="•"/>
              <a:defRPr/>
            </a:pPr>
            <a:r>
              <a:rPr lang="en-US" sz="2000" dirty="0">
                <a:effectLst>
                  <a:outerShdw blurRad="38100" dist="38100" dir="2700000" algn="tl">
                    <a:srgbClr val="000000">
                      <a:alpha val="43137"/>
                    </a:srgbClr>
                  </a:outerShdw>
                </a:effectLst>
                <a:latin typeface="Arial" charset="0"/>
              </a:rPr>
              <a:t>This is the first crude image obtained in 1959. </a:t>
            </a:r>
          </a:p>
        </p:txBody>
      </p:sp>
      <p:sp>
        <p:nvSpPr>
          <p:cNvPr id="6" name="Rectangle 5">
            <a:extLst>
              <a:ext uri="{FF2B5EF4-FFF2-40B4-BE49-F238E27FC236}">
                <a16:creationId xmlns:a16="http://schemas.microsoft.com/office/drawing/2014/main" id="{D47DF606-6187-4701-B4CC-D045327D62F2}"/>
              </a:ext>
            </a:extLst>
          </p:cNvPr>
          <p:cNvSpPr/>
          <p:nvPr/>
        </p:nvSpPr>
        <p:spPr>
          <a:xfrm>
            <a:off x="5562600" y="5715000"/>
            <a:ext cx="4572000" cy="230188"/>
          </a:xfrm>
          <a:prstGeom prst="rect">
            <a:avLst/>
          </a:prstGeom>
        </p:spPr>
        <p:txBody>
          <a:bodyPr>
            <a:spAutoFit/>
          </a:bodyPr>
          <a:lstStyle/>
          <a:p>
            <a:pPr eaLnBrk="1" hangingPunct="1">
              <a:defRPr/>
            </a:pPr>
            <a:r>
              <a:rPr lang="en-US" sz="900" dirty="0">
                <a:effectLst>
                  <a:outerShdw blurRad="38100" dist="38100" dir="2700000" algn="tl">
                    <a:srgbClr val="000000">
                      <a:alpha val="43137"/>
                    </a:srgbClr>
                  </a:outerShdw>
                </a:effectLst>
                <a:latin typeface="Arial" charset="0"/>
              </a:rPr>
              <a:t>http://grin.hq.nasa.gov/ABSTRACTS/GPN-2002-000200.html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DE6B-3830-4CD1-9B50-17238C45F882}"/>
              </a:ext>
            </a:extLst>
          </p:cNvPr>
          <p:cNvSpPr>
            <a:spLocks noGrp="1"/>
          </p:cNvSpPr>
          <p:nvPr>
            <p:ph type="title"/>
          </p:nvPr>
        </p:nvSpPr>
        <p:spPr/>
        <p:txBody>
          <a:bodyPr/>
          <a:lstStyle/>
          <a:p>
            <a:pPr>
              <a:defRPr/>
            </a:pPr>
            <a:r>
              <a:rPr lang="en-US" dirty="0">
                <a:latin typeface="+mn-lt"/>
              </a:rPr>
              <a:t>A Famous Image of the Earth</a:t>
            </a:r>
          </a:p>
        </p:txBody>
      </p:sp>
      <p:sp>
        <p:nvSpPr>
          <p:cNvPr id="5" name="Rectangle 4">
            <a:extLst>
              <a:ext uri="{FF2B5EF4-FFF2-40B4-BE49-F238E27FC236}">
                <a16:creationId xmlns:a16="http://schemas.microsoft.com/office/drawing/2014/main" id="{7D077374-9E4F-435F-B6C4-8655566E8F3A}"/>
              </a:ext>
            </a:extLst>
          </p:cNvPr>
          <p:cNvSpPr/>
          <p:nvPr/>
        </p:nvSpPr>
        <p:spPr>
          <a:xfrm>
            <a:off x="6400800" y="2133600"/>
            <a:ext cx="4038600" cy="1016000"/>
          </a:xfrm>
          <a:prstGeom prst="rect">
            <a:avLst/>
          </a:prstGeom>
        </p:spPr>
        <p:txBody>
          <a:bodyPr>
            <a:spAutoFit/>
          </a:bodyPr>
          <a:lstStyle/>
          <a:p>
            <a:pPr eaLnBrk="1" hangingPunct="1">
              <a:defRPr/>
            </a:pPr>
            <a:r>
              <a:rPr lang="en-US" sz="2000" dirty="0">
                <a:effectLst>
                  <a:outerShdw blurRad="38100" dist="38100" dir="2700000" algn="tl">
                    <a:srgbClr val="000000">
                      <a:alpha val="43137"/>
                    </a:srgbClr>
                  </a:outerShdw>
                </a:effectLst>
                <a:latin typeface="Arial" charset="0"/>
              </a:rPr>
              <a:t>Apollo 8: Earthrise over the lunar horizon (December 24, 1968)</a:t>
            </a:r>
          </a:p>
          <a:p>
            <a:pPr eaLnBrk="1" hangingPunct="1">
              <a:defRPr/>
            </a:pPr>
            <a:r>
              <a:rPr lang="en-US" sz="2000" dirty="0">
                <a:effectLst>
                  <a:outerShdw blurRad="38100" dist="38100" dir="2700000" algn="tl">
                    <a:srgbClr val="000000">
                      <a:alpha val="43137"/>
                    </a:srgbClr>
                  </a:outerShdw>
                </a:effectLst>
                <a:latin typeface="Arial" charset="0"/>
              </a:rPr>
              <a:t>Credit: NASA </a:t>
            </a:r>
          </a:p>
        </p:txBody>
      </p:sp>
      <p:sp>
        <p:nvSpPr>
          <p:cNvPr id="6" name="Rectangle 5">
            <a:extLst>
              <a:ext uri="{FF2B5EF4-FFF2-40B4-BE49-F238E27FC236}">
                <a16:creationId xmlns:a16="http://schemas.microsoft.com/office/drawing/2014/main" id="{2E36D7FD-3FD1-4333-9B2C-5D1B3B729379}"/>
              </a:ext>
            </a:extLst>
          </p:cNvPr>
          <p:cNvSpPr/>
          <p:nvPr/>
        </p:nvSpPr>
        <p:spPr>
          <a:xfrm>
            <a:off x="5791200" y="6324600"/>
            <a:ext cx="4572000" cy="230188"/>
          </a:xfrm>
          <a:prstGeom prst="rect">
            <a:avLst/>
          </a:prstGeom>
        </p:spPr>
        <p:txBody>
          <a:bodyPr>
            <a:spAutoFit/>
          </a:bodyPr>
          <a:lstStyle/>
          <a:p>
            <a:pPr eaLnBrk="1" hangingPunct="1">
              <a:defRPr/>
            </a:pPr>
            <a:r>
              <a:rPr lang="en-US" sz="900" dirty="0">
                <a:effectLst>
                  <a:outerShdw blurRad="38100" dist="38100" dir="2700000" algn="tl">
                    <a:srgbClr val="000000">
                      <a:alpha val="43137"/>
                    </a:srgbClr>
                  </a:outerShdw>
                </a:effectLst>
                <a:latin typeface="Arial" charset="0"/>
              </a:rPr>
              <a:t>http://www.planetary.org/explore/topics/earth/spacecraft.html</a:t>
            </a:r>
          </a:p>
        </p:txBody>
      </p:sp>
      <p:pic>
        <p:nvPicPr>
          <p:cNvPr id="11269" name="Picture 2">
            <a:extLst>
              <a:ext uri="{FF2B5EF4-FFF2-40B4-BE49-F238E27FC236}">
                <a16:creationId xmlns:a16="http://schemas.microsoft.com/office/drawing/2014/main" id="{2DFBCBF2-9E38-4FA2-B7AB-9962B346F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209800"/>
            <a:ext cx="4716463"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E328-C675-40CB-AB16-8BAE694C156F}"/>
              </a:ext>
            </a:extLst>
          </p:cNvPr>
          <p:cNvSpPr>
            <a:spLocks noGrp="1"/>
          </p:cNvSpPr>
          <p:nvPr>
            <p:ph type="title"/>
          </p:nvPr>
        </p:nvSpPr>
        <p:spPr/>
        <p:txBody>
          <a:bodyPr/>
          <a:lstStyle/>
          <a:p>
            <a:pPr>
              <a:defRPr/>
            </a:pPr>
            <a:r>
              <a:rPr lang="en-US" dirty="0">
                <a:latin typeface="+mn-lt"/>
              </a:rPr>
              <a:t>The Most Famous Image of the Earth</a:t>
            </a:r>
          </a:p>
        </p:txBody>
      </p:sp>
      <p:sp>
        <p:nvSpPr>
          <p:cNvPr id="5" name="Rectangle 4">
            <a:extLst>
              <a:ext uri="{FF2B5EF4-FFF2-40B4-BE49-F238E27FC236}">
                <a16:creationId xmlns:a16="http://schemas.microsoft.com/office/drawing/2014/main" id="{0CFF942A-08B4-4C3A-80C0-3AA3D7468AF9}"/>
              </a:ext>
            </a:extLst>
          </p:cNvPr>
          <p:cNvSpPr/>
          <p:nvPr/>
        </p:nvSpPr>
        <p:spPr>
          <a:xfrm>
            <a:off x="6400800" y="2133600"/>
            <a:ext cx="4038600" cy="1016000"/>
          </a:xfrm>
          <a:prstGeom prst="rect">
            <a:avLst/>
          </a:prstGeom>
        </p:spPr>
        <p:txBody>
          <a:bodyPr>
            <a:spAutoFit/>
          </a:bodyPr>
          <a:lstStyle/>
          <a:p>
            <a:pPr eaLnBrk="1" hangingPunct="1">
              <a:defRPr/>
            </a:pPr>
            <a:r>
              <a:rPr lang="en-US" sz="2000" dirty="0">
                <a:effectLst>
                  <a:outerShdw blurRad="38100" dist="38100" dir="2700000" algn="tl">
                    <a:srgbClr val="000000">
                      <a:alpha val="43137"/>
                    </a:srgbClr>
                  </a:outerShdw>
                </a:effectLst>
                <a:latin typeface="Arial" charset="0"/>
              </a:rPr>
              <a:t>Apollo 17: Iconic view of Earth (December 7, 1972)</a:t>
            </a:r>
          </a:p>
          <a:p>
            <a:pPr eaLnBrk="1" hangingPunct="1">
              <a:defRPr/>
            </a:pPr>
            <a:r>
              <a:rPr lang="en-US" sz="2000" dirty="0">
                <a:effectLst>
                  <a:outerShdw blurRad="38100" dist="38100" dir="2700000" algn="tl">
                    <a:srgbClr val="000000">
                      <a:alpha val="43137"/>
                    </a:srgbClr>
                  </a:outerShdw>
                </a:effectLst>
                <a:latin typeface="Arial" charset="0"/>
              </a:rPr>
              <a:t>Credit: NASA</a:t>
            </a:r>
          </a:p>
        </p:txBody>
      </p:sp>
      <p:sp>
        <p:nvSpPr>
          <p:cNvPr id="6" name="Rectangle 5">
            <a:extLst>
              <a:ext uri="{FF2B5EF4-FFF2-40B4-BE49-F238E27FC236}">
                <a16:creationId xmlns:a16="http://schemas.microsoft.com/office/drawing/2014/main" id="{70662066-2BE9-4CC8-9890-FDD177512C76}"/>
              </a:ext>
            </a:extLst>
          </p:cNvPr>
          <p:cNvSpPr/>
          <p:nvPr/>
        </p:nvSpPr>
        <p:spPr>
          <a:xfrm>
            <a:off x="5943600" y="6324600"/>
            <a:ext cx="4572000" cy="230188"/>
          </a:xfrm>
          <a:prstGeom prst="rect">
            <a:avLst/>
          </a:prstGeom>
        </p:spPr>
        <p:txBody>
          <a:bodyPr>
            <a:spAutoFit/>
          </a:bodyPr>
          <a:lstStyle/>
          <a:p>
            <a:pPr eaLnBrk="1" hangingPunct="1">
              <a:defRPr/>
            </a:pPr>
            <a:r>
              <a:rPr lang="en-US" sz="900" dirty="0">
                <a:effectLst>
                  <a:outerShdw blurRad="38100" dist="38100" dir="2700000" algn="tl">
                    <a:srgbClr val="000000">
                      <a:alpha val="43137"/>
                    </a:srgbClr>
                  </a:outerShdw>
                </a:effectLst>
                <a:latin typeface="Arial" charset="0"/>
              </a:rPr>
              <a:t>http://www.planetary.org/explore/topics/earth/spacecraft.html</a:t>
            </a:r>
          </a:p>
        </p:txBody>
      </p:sp>
      <p:pic>
        <p:nvPicPr>
          <p:cNvPr id="12293" name="Picture 2">
            <a:extLst>
              <a:ext uri="{FF2B5EF4-FFF2-40B4-BE49-F238E27FC236}">
                <a16:creationId xmlns:a16="http://schemas.microsoft.com/office/drawing/2014/main" id="{A6DFC72E-3BD0-4F68-A93F-DB581353C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098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a:extLst>
              <a:ext uri="{FF2B5EF4-FFF2-40B4-BE49-F238E27FC236}">
                <a16:creationId xmlns:a16="http://schemas.microsoft.com/office/drawing/2014/main" id="{B9BFA740-EDBE-4FD0-8640-2EDD5E486A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760414"/>
            <a:ext cx="6210300" cy="6084887"/>
          </a:xfrm>
        </p:spPr>
      </p:pic>
      <p:sp>
        <p:nvSpPr>
          <p:cNvPr id="13315" name="Rectangle 4">
            <a:extLst>
              <a:ext uri="{FF2B5EF4-FFF2-40B4-BE49-F238E27FC236}">
                <a16:creationId xmlns:a16="http://schemas.microsoft.com/office/drawing/2014/main" id="{7EACA7D9-433B-40A0-9AF3-23E45BFFBD34}"/>
              </a:ext>
            </a:extLst>
          </p:cNvPr>
          <p:cNvSpPr>
            <a:spLocks noChangeArrowheads="1"/>
          </p:cNvSpPr>
          <p:nvPr/>
        </p:nvSpPr>
        <p:spPr bwMode="auto">
          <a:xfrm>
            <a:off x="2857500" y="6656388"/>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a:spcBef>
                <a:spcPct val="0"/>
              </a:spcBef>
              <a:buClrTx/>
              <a:buSzTx/>
              <a:buFontTx/>
              <a:buNone/>
            </a:pPr>
            <a:r>
              <a:rPr lang="en-US" altLang="en-US" sz="600" b="0">
                <a:solidFill>
                  <a:schemeClr val="tx2"/>
                </a:solidFill>
              </a:rPr>
              <a:t>http://www.nasa.gov/press-release/nasa-satellite-camera-provides-epic-view-of-earth </a:t>
            </a:r>
          </a:p>
        </p:txBody>
      </p:sp>
      <p:sp>
        <p:nvSpPr>
          <p:cNvPr id="13316" name="Rectangle 5">
            <a:extLst>
              <a:ext uri="{FF2B5EF4-FFF2-40B4-BE49-F238E27FC236}">
                <a16:creationId xmlns:a16="http://schemas.microsoft.com/office/drawing/2014/main" id="{A8E10CF6-874A-462D-9B77-9AF1F8184497}"/>
              </a:ext>
            </a:extLst>
          </p:cNvPr>
          <p:cNvSpPr>
            <a:spLocks noChangeArrowheads="1"/>
          </p:cNvSpPr>
          <p:nvPr/>
        </p:nvSpPr>
        <p:spPr bwMode="auto">
          <a:xfrm>
            <a:off x="1524000" y="76200"/>
            <a:ext cx="8991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a:spcBef>
                <a:spcPct val="0"/>
              </a:spcBef>
              <a:buClrTx/>
              <a:buSzTx/>
              <a:buFontTx/>
              <a:buNone/>
            </a:pPr>
            <a:r>
              <a:rPr lang="en-US" altLang="en-US" sz="1400" b="0">
                <a:solidFill>
                  <a:schemeClr val="tx2"/>
                </a:solidFill>
              </a:rPr>
              <a:t>Deep Space Climate Observatory spacecraft.</a:t>
            </a:r>
          </a:p>
          <a:p>
            <a:pPr>
              <a:spcBef>
                <a:spcPct val="0"/>
              </a:spcBef>
              <a:buClrTx/>
              <a:buSzTx/>
              <a:buFontTx/>
              <a:buNone/>
            </a:pPr>
            <a:endParaRPr lang="en-US" altLang="en-US" sz="1400" b="0">
              <a:solidFill>
                <a:schemeClr val="tx2"/>
              </a:solidFill>
            </a:endParaRPr>
          </a:p>
          <a:p>
            <a:pPr>
              <a:spcBef>
                <a:spcPct val="0"/>
              </a:spcBef>
              <a:buClrTx/>
              <a:buSzTx/>
              <a:buFontTx/>
              <a:buNone/>
            </a:pPr>
            <a:r>
              <a:rPr lang="en-US" altLang="en-US" sz="1400" b="0">
                <a:solidFill>
                  <a:schemeClr val="tx2"/>
                </a:solidFill>
              </a:rPr>
              <a:t>Credits: NASA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EDA7-C00F-4832-BEE1-7C9676831168}"/>
              </a:ext>
            </a:extLst>
          </p:cNvPr>
          <p:cNvSpPr>
            <a:spLocks noGrp="1"/>
          </p:cNvSpPr>
          <p:nvPr>
            <p:ph type="title"/>
          </p:nvPr>
        </p:nvSpPr>
        <p:spPr>
          <a:xfrm>
            <a:off x="2286000" y="152400"/>
            <a:ext cx="7772400" cy="1143000"/>
          </a:xfrm>
        </p:spPr>
        <p:txBody>
          <a:bodyPr/>
          <a:lstStyle/>
          <a:p>
            <a:pPr>
              <a:defRPr/>
            </a:pPr>
            <a:r>
              <a:rPr lang="en-US" dirty="0">
                <a:latin typeface="+mn-lt"/>
              </a:rPr>
              <a:t>Full Disk Eclipse</a:t>
            </a:r>
          </a:p>
        </p:txBody>
      </p:sp>
      <p:pic>
        <p:nvPicPr>
          <p:cNvPr id="14339" name="Content Placeholder 3">
            <a:extLst>
              <a:ext uri="{FF2B5EF4-FFF2-40B4-BE49-F238E27FC236}">
                <a16:creationId xmlns:a16="http://schemas.microsoft.com/office/drawing/2014/main" id="{ACE47821-9DB4-47DD-8E22-E18C10D4D5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97164" y="1219201"/>
            <a:ext cx="6796087" cy="4530725"/>
          </a:xfrm>
        </p:spPr>
      </p:pic>
      <p:sp>
        <p:nvSpPr>
          <p:cNvPr id="14340" name="Rectangle 4">
            <a:extLst>
              <a:ext uri="{FF2B5EF4-FFF2-40B4-BE49-F238E27FC236}">
                <a16:creationId xmlns:a16="http://schemas.microsoft.com/office/drawing/2014/main" id="{9CC4B6EF-5EAC-4FF9-BD2C-92186FC467DF}"/>
              </a:ext>
            </a:extLst>
          </p:cNvPr>
          <p:cNvSpPr>
            <a:spLocks noChangeArrowheads="1"/>
          </p:cNvSpPr>
          <p:nvPr/>
        </p:nvSpPr>
        <p:spPr bwMode="auto">
          <a:xfrm>
            <a:off x="1752600" y="5867400"/>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a:spcBef>
                <a:spcPct val="0"/>
              </a:spcBef>
              <a:buClrTx/>
              <a:buSzTx/>
              <a:buFontTx/>
              <a:buNone/>
            </a:pPr>
            <a:r>
              <a:rPr lang="en-US" altLang="en-US" sz="600" b="0" dirty="0">
                <a:hlinkClick r:id="rId3"/>
              </a:rPr>
              <a:t>http://earthobservatory.nasa.gov/IOTD/view.php?id=87675&amp;src=iotdrss</a:t>
            </a:r>
            <a:r>
              <a:rPr lang="en-US" altLang="en-US" sz="600" b="0" dirty="0"/>
              <a:t> </a:t>
            </a:r>
          </a:p>
        </p:txBody>
      </p:sp>
      <p:sp>
        <p:nvSpPr>
          <p:cNvPr id="14341" name="Rectangle 5">
            <a:extLst>
              <a:ext uri="{FF2B5EF4-FFF2-40B4-BE49-F238E27FC236}">
                <a16:creationId xmlns:a16="http://schemas.microsoft.com/office/drawing/2014/main" id="{B284EA02-3734-43F9-8047-70AAD9AA7436}"/>
              </a:ext>
            </a:extLst>
          </p:cNvPr>
          <p:cNvSpPr>
            <a:spLocks noChangeArrowheads="1"/>
          </p:cNvSpPr>
          <p:nvPr/>
        </p:nvSpPr>
        <p:spPr bwMode="auto">
          <a:xfrm>
            <a:off x="4800600" y="58737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a:spcBef>
                <a:spcPct val="0"/>
              </a:spcBef>
              <a:buClrTx/>
              <a:buSzTx/>
              <a:buFontTx/>
              <a:buNone/>
            </a:pPr>
            <a:endParaRPr lang="en-US" altLang="en-US" sz="600" b="0"/>
          </a:p>
          <a:p>
            <a:pPr>
              <a:spcBef>
                <a:spcPct val="0"/>
              </a:spcBef>
              <a:buClrTx/>
              <a:buSzTx/>
              <a:buFontTx/>
              <a:buNone/>
            </a:pPr>
            <a:r>
              <a:rPr lang="en-US" altLang="en-US" sz="600" b="0"/>
              <a:t>The animation above was assembled from 13 images acquired on March 9, 2016, by NASA’s Earth Polychromatic Imaging Camera (EPIC).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D8A3CF-91F6-42E4-B119-17F9FFD1CD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1000" y="762000"/>
            <a:ext cx="8890000" cy="5334000"/>
          </a:xfrm>
        </p:spPr>
      </p:pic>
      <p:sp>
        <p:nvSpPr>
          <p:cNvPr id="16389" name="Rectangle 4">
            <a:extLst>
              <a:ext uri="{FF2B5EF4-FFF2-40B4-BE49-F238E27FC236}">
                <a16:creationId xmlns:a16="http://schemas.microsoft.com/office/drawing/2014/main" id="{D39E56C3-39A5-4080-954F-4EF7E9D575E1}"/>
              </a:ext>
            </a:extLst>
          </p:cNvPr>
          <p:cNvSpPr>
            <a:spLocks noChangeArrowheads="1"/>
          </p:cNvSpPr>
          <p:nvPr/>
        </p:nvSpPr>
        <p:spPr bwMode="auto">
          <a:xfrm>
            <a:off x="6248400" y="6553201"/>
            <a:ext cx="434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80000"/>
              <a:buFont typeface="Wingdings" panose="05000000000000000000" pitchFamily="2" charset="2"/>
              <a:buChar char="l"/>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lr>
                <a:schemeClr val="accent2"/>
              </a:buClr>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lr>
                <a:schemeClr val="accent2"/>
              </a:buClr>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000" b="1">
                <a:solidFill>
                  <a:schemeClr val="tx1"/>
                </a:solidFill>
                <a:latin typeface="Arial" panose="020B0604020202020204" pitchFamily="34" charset="0"/>
              </a:defRPr>
            </a:lvl9pPr>
          </a:lstStyle>
          <a:p>
            <a:pPr>
              <a:spcBef>
                <a:spcPct val="0"/>
              </a:spcBef>
              <a:buClrTx/>
              <a:buSzTx/>
              <a:buFontTx/>
              <a:buNone/>
            </a:pPr>
            <a:r>
              <a:rPr lang="en-US" altLang="en-US" sz="600" b="0" dirty="0">
                <a:solidFill>
                  <a:schemeClr val="tx2"/>
                </a:solidFill>
                <a:hlinkClick r:id="rId3"/>
              </a:rPr>
              <a:t>https://www.star.nesdis.noaa.gov/GOES/sector_band.php?sat=G16&amp;sector=taw&amp;band=GEOCOLOR&amp;length=24</a:t>
            </a:r>
            <a:endParaRPr lang="en-US" altLang="en-US" sz="600" b="0" dirty="0">
              <a:solidFill>
                <a:schemeClr val="tx2"/>
              </a:solidFill>
            </a:endParaRPr>
          </a:p>
          <a:p>
            <a:pPr>
              <a:spcBef>
                <a:spcPct val="0"/>
              </a:spcBef>
              <a:buClrTx/>
              <a:buSzTx/>
              <a:buFontTx/>
              <a:buNone/>
            </a:pPr>
            <a:endParaRPr lang="en-US" altLang="en-US" sz="600" b="0" dirty="0">
              <a:solidFill>
                <a:schemeClr val="tx2"/>
              </a:solidFill>
            </a:endParaRPr>
          </a:p>
        </p:txBody>
      </p:sp>
    </p:spTree>
  </p:cSld>
  <p:clrMapOvr>
    <a:masterClrMapping/>
  </p:clrMapOvr>
</p:sld>
</file>

<file path=ppt/theme/theme1.xml><?xml version="1.0" encoding="utf-8"?>
<a:theme xmlns:a="http://schemas.openxmlformats.org/drawingml/2006/main" name="Project Overview">
  <a:themeElements>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4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E:\OFFICE2000\Templates\1033\Project Overview.pot</Template>
  <TotalTime>0</TotalTime>
  <Words>893</Words>
  <Application>Microsoft Office PowerPoint</Application>
  <PresentationFormat>Widescreen</PresentationFormat>
  <Paragraphs>100</Paragraphs>
  <Slides>30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Arial Unicode MS</vt:lpstr>
      <vt:lpstr>Times New Roman</vt:lpstr>
      <vt:lpstr>Wingdings</vt:lpstr>
      <vt:lpstr>Project Overview</vt:lpstr>
      <vt:lpstr>Beam</vt:lpstr>
      <vt:lpstr>The copyright to this original work is held by Dr. Forsythe and students registered in course Geo542 can use this material for the purposes of this course but no other use is permitted, and there can be no sale or transfer or use of the work for any other purpose without explicit permission of Dr. Forsythe.</vt:lpstr>
      <vt:lpstr>PowerPoint Presentation</vt:lpstr>
      <vt:lpstr>Geo542 - Introduction to Remote Sensing </vt:lpstr>
      <vt:lpstr>The First Image of the Earth</vt:lpstr>
      <vt:lpstr>A Famous Image of the Earth</vt:lpstr>
      <vt:lpstr>The Most Famous Image of the Earth</vt:lpstr>
      <vt:lpstr>PowerPoint Presentation</vt:lpstr>
      <vt:lpstr>Full Disk Eclipse</vt:lpstr>
      <vt:lpstr>PowerPoint Presentation</vt:lpstr>
      <vt:lpstr>What is Remote Sensing?</vt:lpstr>
      <vt:lpstr>What is really involved?</vt:lpstr>
      <vt:lpstr>Remote Sensing Components and Considerations</vt:lpstr>
      <vt:lpstr>Remote Sensing Components and Considerations</vt:lpstr>
      <vt:lpstr>Remote Sensing Components and Considerations</vt:lpstr>
      <vt:lpstr>Remote Sensing Components and Considerations</vt:lpstr>
      <vt:lpstr>Remote Sensing Components and Considerations</vt:lpstr>
      <vt:lpstr>Remote Sensing Components and Considerations</vt:lpstr>
      <vt:lpstr>Remote Sensing Components and Considerations</vt:lpstr>
      <vt:lpstr>PowerPoint Presentation</vt:lpstr>
      <vt:lpstr>1995</vt:lpstr>
      <vt:lpstr>2002</vt:lpstr>
      <vt:lpstr>2007</vt:lpstr>
      <vt:lpstr>2015</vt:lpstr>
      <vt:lpstr>2018</vt:lpstr>
      <vt:lpstr>PowerPoint Presentation</vt:lpstr>
      <vt:lpstr>PowerPoint Presentation</vt:lpstr>
      <vt:lpstr>PowerPoint Presentation</vt:lpstr>
      <vt:lpstr>September 24 class</vt:lpstr>
      <vt:lpstr>Lab 1 due on October 1 </vt:lpstr>
      <vt:lpstr>The copyright to this original work is held by Dr. Forsythe and students registered in course Geo542 can use this material for the purposes of this course but no other use is permitted, and there can be no sale or transfer or use of the work for any other purpose without explicit permission of Dr. Forsythe.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2020-11-17T17:00:52Z</dcterms:created>
  <dcterms:modified xsi:type="dcterms:W3CDTF">2025-09-17T21:20:32Z</dcterms:modified>
</cp:coreProperties>
</file>