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5858" r:id="rId2"/>
  </p:sldMasterIdLst>
  <p:notesMasterIdLst>
    <p:notesMasterId r:id="rId20"/>
  </p:notesMasterIdLst>
  <p:handoutMasterIdLst>
    <p:handoutMasterId r:id="rId21"/>
  </p:handoutMasterIdLst>
  <p:sldIdLst>
    <p:sldId id="343" r:id="rId3"/>
    <p:sldId id="377" r:id="rId4"/>
    <p:sldId id="382" r:id="rId5"/>
    <p:sldId id="383" r:id="rId6"/>
    <p:sldId id="384" r:id="rId7"/>
    <p:sldId id="378" r:id="rId8"/>
    <p:sldId id="369" r:id="rId9"/>
    <p:sldId id="370" r:id="rId10"/>
    <p:sldId id="375" r:id="rId11"/>
    <p:sldId id="367" r:id="rId12"/>
    <p:sldId id="364" r:id="rId13"/>
    <p:sldId id="349" r:id="rId14"/>
    <p:sldId id="344" r:id="rId15"/>
    <p:sldId id="379" r:id="rId16"/>
    <p:sldId id="332" r:id="rId17"/>
    <p:sldId id="380" r:id="rId18"/>
    <p:sldId id="381" r:id="rId19"/>
  </p:sldIdLst>
  <p:sldSz cx="12192000" cy="6858000"/>
  <p:notesSz cx="6858000" cy="9144000"/>
  <p:defaultTextStyle>
    <a:defPPr>
      <a:defRPr lang="en-US"/>
    </a:defPPr>
    <a:lvl1pPr algn="l" rtl="0" eaLnBrk="0" fontAlgn="base" hangingPunct="0">
      <a:spcBef>
        <a:spcPct val="0"/>
      </a:spcBef>
      <a:spcAft>
        <a:spcPct val="0"/>
      </a:spcAft>
      <a:defRPr kumimoji="1" sz="4400" kern="1200">
        <a:solidFill>
          <a:schemeClr val="tx2"/>
        </a:solidFill>
        <a:latin typeface="Arial" panose="020B0604020202020204" pitchFamily="34" charset="0"/>
        <a:ea typeface="+mn-ea"/>
        <a:cs typeface="+mn-cs"/>
      </a:defRPr>
    </a:lvl1pPr>
    <a:lvl2pPr marL="457200" algn="l" rtl="0" eaLnBrk="0" fontAlgn="base" hangingPunct="0">
      <a:spcBef>
        <a:spcPct val="0"/>
      </a:spcBef>
      <a:spcAft>
        <a:spcPct val="0"/>
      </a:spcAft>
      <a:defRPr kumimoji="1" sz="4400" kern="1200">
        <a:solidFill>
          <a:schemeClr val="tx2"/>
        </a:solidFill>
        <a:latin typeface="Arial" panose="020B0604020202020204" pitchFamily="34" charset="0"/>
        <a:ea typeface="+mn-ea"/>
        <a:cs typeface="+mn-cs"/>
      </a:defRPr>
    </a:lvl2pPr>
    <a:lvl3pPr marL="914400" algn="l" rtl="0" eaLnBrk="0" fontAlgn="base" hangingPunct="0">
      <a:spcBef>
        <a:spcPct val="0"/>
      </a:spcBef>
      <a:spcAft>
        <a:spcPct val="0"/>
      </a:spcAft>
      <a:defRPr kumimoji="1" sz="4400" kern="1200">
        <a:solidFill>
          <a:schemeClr val="tx2"/>
        </a:solidFill>
        <a:latin typeface="Arial" panose="020B0604020202020204" pitchFamily="34" charset="0"/>
        <a:ea typeface="+mn-ea"/>
        <a:cs typeface="+mn-cs"/>
      </a:defRPr>
    </a:lvl3pPr>
    <a:lvl4pPr marL="1371600" algn="l" rtl="0" eaLnBrk="0" fontAlgn="base" hangingPunct="0">
      <a:spcBef>
        <a:spcPct val="0"/>
      </a:spcBef>
      <a:spcAft>
        <a:spcPct val="0"/>
      </a:spcAft>
      <a:defRPr kumimoji="1" sz="4400" kern="1200">
        <a:solidFill>
          <a:schemeClr val="tx2"/>
        </a:solidFill>
        <a:latin typeface="Arial" panose="020B0604020202020204" pitchFamily="34" charset="0"/>
        <a:ea typeface="+mn-ea"/>
        <a:cs typeface="+mn-cs"/>
      </a:defRPr>
    </a:lvl4pPr>
    <a:lvl5pPr marL="1828800" algn="l" rtl="0" eaLnBrk="0" fontAlgn="base" hangingPunct="0">
      <a:spcBef>
        <a:spcPct val="0"/>
      </a:spcBef>
      <a:spcAft>
        <a:spcPct val="0"/>
      </a:spcAft>
      <a:defRPr kumimoji="1" sz="4400" kern="1200">
        <a:solidFill>
          <a:schemeClr val="tx2"/>
        </a:solidFill>
        <a:latin typeface="Arial" panose="020B0604020202020204" pitchFamily="34" charset="0"/>
        <a:ea typeface="+mn-ea"/>
        <a:cs typeface="+mn-cs"/>
      </a:defRPr>
    </a:lvl5pPr>
    <a:lvl6pPr marL="2286000" algn="l" defTabSz="914400" rtl="0" eaLnBrk="1" latinLnBrk="0" hangingPunct="1">
      <a:defRPr kumimoji="1" sz="4400" kern="1200">
        <a:solidFill>
          <a:schemeClr val="tx2"/>
        </a:solidFill>
        <a:latin typeface="Arial" panose="020B0604020202020204" pitchFamily="34" charset="0"/>
        <a:ea typeface="+mn-ea"/>
        <a:cs typeface="+mn-cs"/>
      </a:defRPr>
    </a:lvl6pPr>
    <a:lvl7pPr marL="2743200" algn="l" defTabSz="914400" rtl="0" eaLnBrk="1" latinLnBrk="0" hangingPunct="1">
      <a:defRPr kumimoji="1" sz="4400" kern="1200">
        <a:solidFill>
          <a:schemeClr val="tx2"/>
        </a:solidFill>
        <a:latin typeface="Arial" panose="020B0604020202020204" pitchFamily="34" charset="0"/>
        <a:ea typeface="+mn-ea"/>
        <a:cs typeface="+mn-cs"/>
      </a:defRPr>
    </a:lvl7pPr>
    <a:lvl8pPr marL="3200400" algn="l" defTabSz="914400" rtl="0" eaLnBrk="1" latinLnBrk="0" hangingPunct="1">
      <a:defRPr kumimoji="1" sz="4400" kern="1200">
        <a:solidFill>
          <a:schemeClr val="tx2"/>
        </a:solidFill>
        <a:latin typeface="Arial" panose="020B0604020202020204" pitchFamily="34" charset="0"/>
        <a:ea typeface="+mn-ea"/>
        <a:cs typeface="+mn-cs"/>
      </a:defRPr>
    </a:lvl8pPr>
    <a:lvl9pPr marL="3657600" algn="l" defTabSz="914400" rtl="0" eaLnBrk="1" latinLnBrk="0" hangingPunct="1">
      <a:defRPr kumimoji="1" sz="4400" kern="1200">
        <a:solidFill>
          <a:schemeClr val="tx2"/>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576"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9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8" autoAdjust="0"/>
    <p:restoredTop sz="94647" autoAdjust="0"/>
  </p:normalViewPr>
  <p:slideViewPr>
    <p:cSldViewPr>
      <p:cViewPr varScale="1">
        <p:scale>
          <a:sx n="155" d="100"/>
          <a:sy n="155" d="100"/>
        </p:scale>
        <p:origin x="472" y="80"/>
      </p:cViewPr>
      <p:guideLst>
        <p:guide orient="horz" pos="2160"/>
        <p:guide pos="57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notesViewPr>
    <p:cSldViewPr>
      <p:cViewPr varScale="1">
        <p:scale>
          <a:sx n="61" d="100"/>
          <a:sy n="61" d="100"/>
        </p:scale>
        <p:origin x="-1698" y="-4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5DB37336-9B73-4B12-8F11-AB0570360F02}"/>
              </a:ext>
            </a:extLst>
          </p:cNvPr>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0" hangingPunct="0">
              <a:defRPr kumimoji="0" sz="1200">
                <a:solidFill>
                  <a:schemeClr val="tx1"/>
                </a:solidFill>
                <a:effectLst/>
                <a:latin typeface="Times New Roman" pitchFamily="18" charset="0"/>
              </a:defRPr>
            </a:lvl1pPr>
          </a:lstStyle>
          <a:p>
            <a:pPr>
              <a:defRPr/>
            </a:pPr>
            <a:endParaRPr lang="en-US"/>
          </a:p>
        </p:txBody>
      </p:sp>
      <p:sp>
        <p:nvSpPr>
          <p:cNvPr id="20483" name="Rectangle 3">
            <a:extLst>
              <a:ext uri="{FF2B5EF4-FFF2-40B4-BE49-F238E27FC236}">
                <a16:creationId xmlns:a16="http://schemas.microsoft.com/office/drawing/2014/main" id="{B0C0D025-5EFB-42A2-8D48-C0276F304EEA}"/>
              </a:ext>
            </a:extLst>
          </p:cNvPr>
          <p:cNvSpPr>
            <a:spLocks noGrp="1" noChangeArrowheads="1"/>
          </p:cNvSpPr>
          <p:nvPr>
            <p:ph type="dt" sz="quarter"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0" hangingPunct="0">
              <a:defRPr kumimoji="0" sz="1200">
                <a:solidFill>
                  <a:schemeClr val="tx1"/>
                </a:solidFill>
                <a:effectLst/>
                <a:latin typeface="Times New Roman" pitchFamily="18" charset="0"/>
              </a:defRPr>
            </a:lvl1pPr>
          </a:lstStyle>
          <a:p>
            <a:pPr>
              <a:defRPr/>
            </a:pPr>
            <a:endParaRPr lang="en-US"/>
          </a:p>
        </p:txBody>
      </p:sp>
      <p:sp>
        <p:nvSpPr>
          <p:cNvPr id="20484" name="Rectangle 4">
            <a:extLst>
              <a:ext uri="{FF2B5EF4-FFF2-40B4-BE49-F238E27FC236}">
                <a16:creationId xmlns:a16="http://schemas.microsoft.com/office/drawing/2014/main" id="{8FE62DDC-3B7C-4B9A-A81A-4150385A9C9B}"/>
              </a:ext>
            </a:extLst>
          </p:cNvPr>
          <p:cNvSpPr>
            <a:spLocks noGrp="1" noChangeArrowheads="1"/>
          </p:cNvSpPr>
          <p:nvPr>
            <p:ph type="ftr" sz="quarter" idx="2"/>
          </p:nvPr>
        </p:nvSpPr>
        <p:spPr bwMode="auto">
          <a:xfrm>
            <a:off x="0" y="868680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eaLnBrk="0" hangingPunct="0">
              <a:defRPr kumimoji="0" sz="1200">
                <a:solidFill>
                  <a:schemeClr val="tx1"/>
                </a:solidFill>
                <a:effectLst/>
                <a:latin typeface="Times New Roman" pitchFamily="18" charset="0"/>
              </a:defRPr>
            </a:lvl1pPr>
          </a:lstStyle>
          <a:p>
            <a:pPr>
              <a:defRPr/>
            </a:pPr>
            <a:endParaRPr lang="en-US"/>
          </a:p>
        </p:txBody>
      </p:sp>
      <p:sp>
        <p:nvSpPr>
          <p:cNvPr id="20485" name="Rectangle 5">
            <a:extLst>
              <a:ext uri="{FF2B5EF4-FFF2-40B4-BE49-F238E27FC236}">
                <a16:creationId xmlns:a16="http://schemas.microsoft.com/office/drawing/2014/main" id="{22AD1761-329D-4925-BD86-9C378CD33A45}"/>
              </a:ext>
            </a:extLst>
          </p:cNvPr>
          <p:cNvSpPr>
            <a:spLocks noGrp="1" noChangeArrowheads="1"/>
          </p:cNvSpPr>
          <p:nvPr>
            <p:ph type="sldNum" sz="quarter" idx="3"/>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kumimoji="0" sz="1200">
                <a:solidFill>
                  <a:schemeClr val="tx1"/>
                </a:solidFill>
                <a:latin typeface="Times New Roman" panose="02020603050405020304" pitchFamily="18" charset="0"/>
              </a:defRPr>
            </a:lvl1pPr>
          </a:lstStyle>
          <a:p>
            <a:pPr>
              <a:defRPr/>
            </a:pPr>
            <a:fld id="{99B8A14F-6633-4E26-BA91-B2B2B65A34B5}"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A65AB991-5181-4B0B-B23B-C33AC58D5B0A}"/>
              </a:ext>
            </a:extLst>
          </p:cNvPr>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0" hangingPunct="0">
              <a:defRPr kumimoji="0" sz="1200">
                <a:solidFill>
                  <a:schemeClr val="tx1"/>
                </a:solidFill>
                <a:effectLst/>
                <a:latin typeface="Times New Roman" pitchFamily="18" charset="0"/>
              </a:defRPr>
            </a:lvl1pPr>
          </a:lstStyle>
          <a:p>
            <a:pPr>
              <a:defRPr/>
            </a:pPr>
            <a:endParaRPr lang="en-US"/>
          </a:p>
        </p:txBody>
      </p:sp>
      <p:sp>
        <p:nvSpPr>
          <p:cNvPr id="21507" name="Rectangle 3">
            <a:extLst>
              <a:ext uri="{FF2B5EF4-FFF2-40B4-BE49-F238E27FC236}">
                <a16:creationId xmlns:a16="http://schemas.microsoft.com/office/drawing/2014/main" id="{36411704-0A93-46BC-B6FC-2CC88906FC96}"/>
              </a:ext>
            </a:extLst>
          </p:cNvPr>
          <p:cNvSpPr>
            <a:spLocks noGrp="1" noRot="1" noChangeAspect="1" noChangeArrowheads="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2" name="Rectangle 4">
            <a:extLst>
              <a:ext uri="{FF2B5EF4-FFF2-40B4-BE49-F238E27FC236}">
                <a16:creationId xmlns:a16="http://schemas.microsoft.com/office/drawing/2014/main" id="{3FDF5A3B-4B9D-4CCA-90F6-2EEDF3ED320A}"/>
              </a:ext>
            </a:extLst>
          </p:cNvPr>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3" name="Rectangle 5">
            <a:extLst>
              <a:ext uri="{FF2B5EF4-FFF2-40B4-BE49-F238E27FC236}">
                <a16:creationId xmlns:a16="http://schemas.microsoft.com/office/drawing/2014/main" id="{86E7BBDD-D2B7-40F0-9873-E5539562BABE}"/>
              </a:ext>
            </a:extLst>
          </p:cNvPr>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0" hangingPunct="0">
              <a:defRPr kumimoji="0" sz="1200">
                <a:solidFill>
                  <a:schemeClr val="tx1"/>
                </a:solidFill>
                <a:effectLst/>
                <a:latin typeface="Times New Roman" pitchFamily="18" charset="0"/>
              </a:defRPr>
            </a:lvl1pPr>
          </a:lstStyle>
          <a:p>
            <a:pPr>
              <a:defRPr/>
            </a:pPr>
            <a:endParaRPr lang="en-US"/>
          </a:p>
        </p:txBody>
      </p:sp>
      <p:sp>
        <p:nvSpPr>
          <p:cNvPr id="2054" name="Rectangle 6">
            <a:extLst>
              <a:ext uri="{FF2B5EF4-FFF2-40B4-BE49-F238E27FC236}">
                <a16:creationId xmlns:a16="http://schemas.microsoft.com/office/drawing/2014/main" id="{B1F14D96-C028-406C-90D8-F782726BE6AE}"/>
              </a:ext>
            </a:extLst>
          </p:cNvPr>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eaLnBrk="0" hangingPunct="0">
              <a:defRPr kumimoji="0" sz="1200">
                <a:solidFill>
                  <a:schemeClr val="tx1"/>
                </a:solidFill>
                <a:effectLst/>
                <a:latin typeface="Times New Roman" pitchFamily="18" charset="0"/>
              </a:defRPr>
            </a:lvl1pPr>
          </a:lstStyle>
          <a:p>
            <a:pPr>
              <a:defRPr/>
            </a:pPr>
            <a:endParaRPr lang="en-US"/>
          </a:p>
        </p:txBody>
      </p:sp>
      <p:sp>
        <p:nvSpPr>
          <p:cNvPr id="2055" name="Rectangle 7">
            <a:extLst>
              <a:ext uri="{FF2B5EF4-FFF2-40B4-BE49-F238E27FC236}">
                <a16:creationId xmlns:a16="http://schemas.microsoft.com/office/drawing/2014/main" id="{BD99FE50-A924-4CC5-AD33-49887748FE0F}"/>
              </a:ext>
            </a:extLst>
          </p:cNvPr>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kumimoji="0" sz="1200">
                <a:solidFill>
                  <a:schemeClr val="tx1"/>
                </a:solidFill>
                <a:latin typeface="Times New Roman" panose="02020603050405020304" pitchFamily="18" charset="0"/>
              </a:defRPr>
            </a:lvl1pPr>
          </a:lstStyle>
          <a:p>
            <a:pPr>
              <a:defRPr/>
            </a:pPr>
            <a:fld id="{25755034-897A-4B23-B3F0-D198BFF13F5B}"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rgbClr val="002F5E"/>
            </a:gs>
            <a:gs pos="50000">
              <a:schemeClr val="bg1"/>
            </a:gs>
            <a:gs pos="100000">
              <a:srgbClr val="002F5E"/>
            </a:gs>
          </a:gsLst>
          <a:lin ang="5400000" scaled="1"/>
        </a:gradFill>
        <a:effectLst/>
      </p:bgPr>
    </p:bg>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3DF1D3F9-575F-4BA9-8D43-4D5B2458F391}"/>
              </a:ext>
            </a:extLst>
          </p:cNvPr>
          <p:cNvSpPr>
            <a:spLocks noChangeArrowheads="1"/>
          </p:cNvSpPr>
          <p:nvPr/>
        </p:nvSpPr>
        <p:spPr bwMode="auto">
          <a:xfrm>
            <a:off x="508000" y="1"/>
            <a:ext cx="19304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eaLnBrk="1" hangingPunct="1">
              <a:defRPr/>
            </a:pPr>
            <a:endParaRPr lang="en-CA" sz="2400">
              <a:solidFill>
                <a:schemeClr val="tx1"/>
              </a:solidFill>
              <a:latin typeface="Times New Roman" pitchFamily="18" charset="0"/>
            </a:endParaRPr>
          </a:p>
        </p:txBody>
      </p:sp>
      <p:sp>
        <p:nvSpPr>
          <p:cNvPr id="5" name="Rectangle 3">
            <a:extLst>
              <a:ext uri="{FF2B5EF4-FFF2-40B4-BE49-F238E27FC236}">
                <a16:creationId xmlns:a16="http://schemas.microsoft.com/office/drawing/2014/main" id="{227435AD-9F3A-4BD4-86A6-C2F8F024F2E4}"/>
              </a:ext>
            </a:extLst>
          </p:cNvPr>
          <p:cNvSpPr>
            <a:spLocks noChangeArrowheads="1"/>
          </p:cNvSpPr>
          <p:nvPr/>
        </p:nvSpPr>
        <p:spPr bwMode="auto">
          <a:xfrm>
            <a:off x="914401" y="2438400"/>
            <a:ext cx="11275484"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eaLnBrk="1" hangingPunct="1">
              <a:defRPr/>
            </a:pPr>
            <a:endParaRPr lang="en-CA" sz="2400">
              <a:solidFill>
                <a:schemeClr val="tx1"/>
              </a:solidFill>
              <a:latin typeface="Times New Roman" pitchFamily="18" charset="0"/>
            </a:endParaRPr>
          </a:p>
        </p:txBody>
      </p:sp>
      <p:sp>
        <p:nvSpPr>
          <p:cNvPr id="6" name="Rectangle 9">
            <a:extLst>
              <a:ext uri="{FF2B5EF4-FFF2-40B4-BE49-F238E27FC236}">
                <a16:creationId xmlns:a16="http://schemas.microsoft.com/office/drawing/2014/main" id="{2BC4F4F9-1466-4D06-8ABE-4A5F09EA3C57}"/>
              </a:ext>
            </a:extLst>
          </p:cNvPr>
          <p:cNvSpPr>
            <a:spLocks noChangeArrowheads="1"/>
          </p:cNvSpPr>
          <p:nvPr/>
        </p:nvSpPr>
        <p:spPr bwMode="auto">
          <a:xfrm>
            <a:off x="0" y="3505200"/>
            <a:ext cx="6299200" cy="152400"/>
          </a:xfrm>
          <a:prstGeom prst="rect">
            <a:avLst/>
          </a:prstGeom>
          <a:solidFill>
            <a:schemeClr val="accent1">
              <a:alpha val="50195"/>
            </a:schemeClr>
          </a:solidFill>
          <a:ln>
            <a:noFill/>
          </a:ln>
        </p:spPr>
        <p:txBody>
          <a:bodyPr/>
          <a:lstStyle>
            <a:lvl1pPr eaLnBrk="0" hangingPunct="0">
              <a:defRPr kumimoji="1" sz="4400">
                <a:solidFill>
                  <a:schemeClr val="tx2"/>
                </a:solidFill>
                <a:latin typeface="Arial" panose="020B0604020202020204" pitchFamily="34" charset="0"/>
              </a:defRPr>
            </a:lvl1pPr>
            <a:lvl2pPr marL="742950" indent="-285750" eaLnBrk="0" hangingPunct="0">
              <a:defRPr kumimoji="1" sz="4400">
                <a:solidFill>
                  <a:schemeClr val="tx2"/>
                </a:solidFill>
                <a:latin typeface="Arial" panose="020B0604020202020204" pitchFamily="34" charset="0"/>
              </a:defRPr>
            </a:lvl2pPr>
            <a:lvl3pPr marL="1143000" indent="-228600" eaLnBrk="0" hangingPunct="0">
              <a:defRPr kumimoji="1" sz="4400">
                <a:solidFill>
                  <a:schemeClr val="tx2"/>
                </a:solidFill>
                <a:latin typeface="Arial" panose="020B0604020202020204" pitchFamily="34" charset="0"/>
              </a:defRPr>
            </a:lvl3pPr>
            <a:lvl4pPr marL="1600200" indent="-228600" eaLnBrk="0" hangingPunct="0">
              <a:defRPr kumimoji="1" sz="4400">
                <a:solidFill>
                  <a:schemeClr val="tx2"/>
                </a:solidFill>
                <a:latin typeface="Arial" panose="020B0604020202020204" pitchFamily="34" charset="0"/>
              </a:defRPr>
            </a:lvl4pPr>
            <a:lvl5pPr marL="2057400" indent="-228600" eaLnBrk="0" hangingPunct="0">
              <a:defRPr kumimoji="1" sz="4400">
                <a:solidFill>
                  <a:schemeClr val="tx2"/>
                </a:solidFill>
                <a:latin typeface="Arial" panose="020B0604020202020204" pitchFamily="34" charset="0"/>
              </a:defRPr>
            </a:lvl5pPr>
            <a:lvl6pPr marL="2514600" indent="-228600" eaLnBrk="0" fontAlgn="base" hangingPunct="0">
              <a:spcBef>
                <a:spcPct val="0"/>
              </a:spcBef>
              <a:spcAft>
                <a:spcPct val="0"/>
              </a:spcAft>
              <a:defRPr kumimoji="1" sz="4400">
                <a:solidFill>
                  <a:schemeClr val="tx2"/>
                </a:solidFill>
                <a:latin typeface="Arial" panose="020B0604020202020204" pitchFamily="34" charset="0"/>
              </a:defRPr>
            </a:lvl6pPr>
            <a:lvl7pPr marL="2971800" indent="-228600" eaLnBrk="0" fontAlgn="base" hangingPunct="0">
              <a:spcBef>
                <a:spcPct val="0"/>
              </a:spcBef>
              <a:spcAft>
                <a:spcPct val="0"/>
              </a:spcAft>
              <a:defRPr kumimoji="1" sz="4400">
                <a:solidFill>
                  <a:schemeClr val="tx2"/>
                </a:solidFill>
                <a:latin typeface="Arial" panose="020B0604020202020204" pitchFamily="34" charset="0"/>
              </a:defRPr>
            </a:lvl7pPr>
            <a:lvl8pPr marL="3429000" indent="-228600" eaLnBrk="0" fontAlgn="base" hangingPunct="0">
              <a:spcBef>
                <a:spcPct val="0"/>
              </a:spcBef>
              <a:spcAft>
                <a:spcPct val="0"/>
              </a:spcAft>
              <a:defRPr kumimoji="1" sz="4400">
                <a:solidFill>
                  <a:schemeClr val="tx2"/>
                </a:solidFill>
                <a:latin typeface="Arial" panose="020B0604020202020204" pitchFamily="34" charset="0"/>
              </a:defRPr>
            </a:lvl8pPr>
            <a:lvl9pPr marL="3886200" indent="-228600" eaLnBrk="0" fontAlgn="base" hangingPunct="0">
              <a:spcBef>
                <a:spcPct val="0"/>
              </a:spcBef>
              <a:spcAft>
                <a:spcPct val="0"/>
              </a:spcAft>
              <a:defRPr kumimoji="1" sz="4400">
                <a:solidFill>
                  <a:schemeClr val="tx2"/>
                </a:solidFill>
                <a:latin typeface="Arial" panose="020B0604020202020204" pitchFamily="34" charset="0"/>
              </a:defRPr>
            </a:lvl9pPr>
          </a:lstStyle>
          <a:p>
            <a:pPr eaLnBrk="1" hangingPunct="1">
              <a:defRPr/>
            </a:pPr>
            <a:endParaRPr lang="en-CA" sz="2400">
              <a:solidFill>
                <a:schemeClr val="tx1"/>
              </a:solidFill>
              <a:latin typeface="Times New Roman" panose="02020603050405020304" pitchFamily="18" charset="0"/>
            </a:endParaRPr>
          </a:p>
        </p:txBody>
      </p:sp>
      <p:sp>
        <p:nvSpPr>
          <p:cNvPr id="3076" name="Rectangle 4"/>
          <p:cNvSpPr>
            <a:spLocks noGrp="1" noChangeArrowheads="1"/>
          </p:cNvSpPr>
          <p:nvPr>
            <p:ph type="ctrTitle" sz="quarter"/>
          </p:nvPr>
        </p:nvSpPr>
        <p:spPr>
          <a:xfrm>
            <a:off x="914400" y="2286000"/>
            <a:ext cx="10363200" cy="1143000"/>
          </a:xfrm>
        </p:spPr>
        <p:txBody>
          <a:bodyPr/>
          <a:lstStyle>
            <a:lvl1pPr>
              <a:defRPr/>
            </a:lvl1pPr>
          </a:lstStyle>
          <a:p>
            <a:r>
              <a:rPr lang="en-US"/>
              <a:t>Click to edit Master title style</a:t>
            </a:r>
          </a:p>
        </p:txBody>
      </p:sp>
      <p:sp>
        <p:nvSpPr>
          <p:cNvPr id="3077" name="Rectangle 5"/>
          <p:cNvSpPr>
            <a:spLocks noGrp="1" noChangeArrowheads="1"/>
          </p:cNvSpPr>
          <p:nvPr>
            <p:ph type="subTitle" sz="quarter" idx="1"/>
          </p:nvPr>
        </p:nvSpPr>
        <p:spPr>
          <a:xfrm>
            <a:off x="2743200" y="4114800"/>
            <a:ext cx="8534400" cy="1752600"/>
          </a:xfrm>
        </p:spPr>
        <p:txBody>
          <a:bodyPr/>
          <a:lstStyle>
            <a:lvl1pPr marL="0" indent="0" algn="ctr">
              <a:buFont typeface="Wingdings" pitchFamily="2" charset="2"/>
              <a:buNone/>
              <a:defRPr b="0">
                <a:latin typeface="Times New Roman" pitchFamily="18" charset="0"/>
              </a:defRPr>
            </a:lvl1pPr>
          </a:lstStyle>
          <a:p>
            <a:r>
              <a:rPr lang="en-US"/>
              <a:t>Click to edit Master subtitle style</a:t>
            </a:r>
          </a:p>
        </p:txBody>
      </p:sp>
      <p:sp>
        <p:nvSpPr>
          <p:cNvPr id="7" name="Date Placeholder 6">
            <a:extLst>
              <a:ext uri="{FF2B5EF4-FFF2-40B4-BE49-F238E27FC236}">
                <a16:creationId xmlns:a16="http://schemas.microsoft.com/office/drawing/2014/main" id="{C7529595-2100-40BF-97F2-7364C3C96CFF}"/>
              </a:ext>
            </a:extLst>
          </p:cNvPr>
          <p:cNvSpPr>
            <a:spLocks noGrp="1" noChangeArrowheads="1"/>
          </p:cNvSpPr>
          <p:nvPr>
            <p:ph type="dt" sz="quarter" idx="10"/>
          </p:nvPr>
        </p:nvSpPr>
        <p:spPr/>
        <p:txBody>
          <a:bodyPr/>
          <a:lstStyle>
            <a:lvl1pPr>
              <a:defRPr/>
            </a:lvl1pPr>
          </a:lstStyle>
          <a:p>
            <a:pPr>
              <a:defRPr/>
            </a:pPr>
            <a:endParaRPr lang="en-US"/>
          </a:p>
        </p:txBody>
      </p:sp>
      <p:sp>
        <p:nvSpPr>
          <p:cNvPr id="8" name="Footer Placeholder 7">
            <a:extLst>
              <a:ext uri="{FF2B5EF4-FFF2-40B4-BE49-F238E27FC236}">
                <a16:creationId xmlns:a16="http://schemas.microsoft.com/office/drawing/2014/main" id="{0BE67ECC-256F-4890-ACDD-80A5F2105697}"/>
              </a:ext>
            </a:extLst>
          </p:cNvPr>
          <p:cNvSpPr>
            <a:spLocks noGrp="1" noChangeArrowheads="1"/>
          </p:cNvSpPr>
          <p:nvPr>
            <p:ph type="ftr" sz="quarter" idx="11"/>
          </p:nvPr>
        </p:nvSpPr>
        <p:spPr/>
        <p:txBody>
          <a:bodyPr/>
          <a:lstStyle>
            <a:lvl1pPr>
              <a:defRPr/>
            </a:lvl1pPr>
          </a:lstStyle>
          <a:p>
            <a:pPr>
              <a:defRPr/>
            </a:pPr>
            <a:endParaRPr lang="en-US"/>
          </a:p>
        </p:txBody>
      </p:sp>
      <p:sp>
        <p:nvSpPr>
          <p:cNvPr id="9" name="Slide Number Placeholder 8">
            <a:extLst>
              <a:ext uri="{FF2B5EF4-FFF2-40B4-BE49-F238E27FC236}">
                <a16:creationId xmlns:a16="http://schemas.microsoft.com/office/drawing/2014/main" id="{773EB8B5-18B4-4994-96DA-EA339344BC2E}"/>
              </a:ext>
            </a:extLst>
          </p:cNvPr>
          <p:cNvSpPr>
            <a:spLocks noGrp="1" noChangeArrowheads="1"/>
          </p:cNvSpPr>
          <p:nvPr>
            <p:ph type="sldNum" sz="quarter" idx="12"/>
          </p:nvPr>
        </p:nvSpPr>
        <p:spPr/>
        <p:txBody>
          <a:bodyPr/>
          <a:lstStyle>
            <a:lvl1pPr>
              <a:defRPr/>
            </a:lvl1pPr>
          </a:lstStyle>
          <a:p>
            <a:pPr>
              <a:defRPr/>
            </a:pPr>
            <a:fld id="{DEC253DA-5D8D-433E-8953-1BF2C6400367}" type="slidenum">
              <a:rPr lang="en-US"/>
              <a:pPr>
                <a:defRPr/>
              </a:pPr>
              <a:t>‹#›</a:t>
            </a:fld>
            <a:endParaRPr lang="en-US"/>
          </a:p>
        </p:txBody>
      </p:sp>
    </p:spTree>
    <p:extLst>
      <p:ext uri="{BB962C8B-B14F-4D97-AF65-F5344CB8AC3E}">
        <p14:creationId xmlns:p14="http://schemas.microsoft.com/office/powerpoint/2010/main" val="38514500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6E89AC3E-0175-4329-80BE-2023F6A219B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9">
            <a:extLst>
              <a:ext uri="{FF2B5EF4-FFF2-40B4-BE49-F238E27FC236}">
                <a16:creationId xmlns:a16="http://schemas.microsoft.com/office/drawing/2014/main" id="{9E7DFEBD-45A3-4830-8ED4-2E7497A9CA9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3E611F24-8222-46B3-93AE-3912CEF9B2A5}"/>
              </a:ext>
            </a:extLst>
          </p:cNvPr>
          <p:cNvSpPr>
            <a:spLocks noGrp="1" noChangeArrowheads="1"/>
          </p:cNvSpPr>
          <p:nvPr>
            <p:ph type="sldNum" sz="quarter" idx="12"/>
          </p:nvPr>
        </p:nvSpPr>
        <p:spPr>
          <a:ln/>
        </p:spPr>
        <p:txBody>
          <a:bodyPr/>
          <a:lstStyle>
            <a:lvl1pPr>
              <a:defRPr/>
            </a:lvl1pPr>
          </a:lstStyle>
          <a:p>
            <a:pPr>
              <a:defRPr/>
            </a:pPr>
            <a:fld id="{10FF5985-38A2-468E-9DDC-2B2DC00FEA1B}" type="slidenum">
              <a:rPr lang="en-US"/>
              <a:pPr>
                <a:defRPr/>
              </a:pPr>
              <a:t>‹#›</a:t>
            </a:fld>
            <a:endParaRPr lang="en-US"/>
          </a:p>
        </p:txBody>
      </p:sp>
    </p:spTree>
    <p:extLst>
      <p:ext uri="{BB962C8B-B14F-4D97-AF65-F5344CB8AC3E}">
        <p14:creationId xmlns:p14="http://schemas.microsoft.com/office/powerpoint/2010/main" val="2085768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225811AA-D9DF-42D5-8B9C-54230FC7352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9">
            <a:extLst>
              <a:ext uri="{FF2B5EF4-FFF2-40B4-BE49-F238E27FC236}">
                <a16:creationId xmlns:a16="http://schemas.microsoft.com/office/drawing/2014/main" id="{7E14FC95-3F24-4F12-BB4B-D644FE5E0F3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B3130069-47D4-4125-909C-E6A80F1DC465}"/>
              </a:ext>
            </a:extLst>
          </p:cNvPr>
          <p:cNvSpPr>
            <a:spLocks noGrp="1" noChangeArrowheads="1"/>
          </p:cNvSpPr>
          <p:nvPr>
            <p:ph type="sldNum" sz="quarter" idx="12"/>
          </p:nvPr>
        </p:nvSpPr>
        <p:spPr>
          <a:ln/>
        </p:spPr>
        <p:txBody>
          <a:bodyPr/>
          <a:lstStyle>
            <a:lvl1pPr>
              <a:defRPr/>
            </a:lvl1pPr>
          </a:lstStyle>
          <a:p>
            <a:pPr>
              <a:defRPr/>
            </a:pPr>
            <a:fld id="{5E285506-8659-4103-821C-566AB5522C75}" type="slidenum">
              <a:rPr lang="en-US"/>
              <a:pPr>
                <a:defRPr/>
              </a:pPr>
              <a:t>‹#›</a:t>
            </a:fld>
            <a:endParaRPr lang="en-US"/>
          </a:p>
        </p:txBody>
      </p:sp>
    </p:spTree>
    <p:extLst>
      <p:ext uri="{BB962C8B-B14F-4D97-AF65-F5344CB8AC3E}">
        <p14:creationId xmlns:p14="http://schemas.microsoft.com/office/powerpoint/2010/main" val="34633419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pPr>
              <a:defRPr/>
            </a:pPr>
            <a:fld id="{8646F8E0-5533-412B-BADD-19E5154D3B79}" type="datetimeFigureOut">
              <a:rPr lang="en-US" smtClean="0"/>
              <a:pPr>
                <a:defRPr/>
              </a:pPr>
              <a:t>9/3/2025</a:t>
            </a:fld>
            <a:endParaRPr lang="en-US"/>
          </a:p>
        </p:txBody>
      </p:sp>
      <p:sp>
        <p:nvSpPr>
          <p:cNvPr id="5" name="Footer Placeholder 4"/>
          <p:cNvSpPr>
            <a:spLocks noGrp="1"/>
          </p:cNvSpPr>
          <p:nvPr>
            <p:ph type="ftr" sz="quarter" idx="11"/>
          </p:nvPr>
        </p:nvSpPr>
        <p:spPr>
          <a:xfrm>
            <a:off x="1876424" y="5410201"/>
            <a:ext cx="5124886" cy="365125"/>
          </a:xfrm>
        </p:spPr>
        <p:txBody>
          <a:bodyPr/>
          <a:lstStyle/>
          <a:p>
            <a:pPr>
              <a:defRPr/>
            </a:pPr>
            <a:endParaRPr lang="en-US"/>
          </a:p>
        </p:txBody>
      </p:sp>
      <p:sp>
        <p:nvSpPr>
          <p:cNvPr id="6" name="Slide Number Placeholder 5"/>
          <p:cNvSpPr>
            <a:spLocks noGrp="1"/>
          </p:cNvSpPr>
          <p:nvPr>
            <p:ph type="sldNum" sz="quarter" idx="12"/>
          </p:nvPr>
        </p:nvSpPr>
        <p:spPr>
          <a:xfrm>
            <a:off x="9896911" y="5410199"/>
            <a:ext cx="771089" cy="365125"/>
          </a:xfrm>
        </p:spPr>
        <p:txBody>
          <a:bodyPr/>
          <a:lstStyle/>
          <a:p>
            <a:pPr>
              <a:defRPr/>
            </a:pPr>
            <a:fld id="{8965F219-FE02-464D-B6C7-EFC36D5643C8}" type="slidenum">
              <a:rPr lang="en-US" smtClean="0"/>
              <a:pPr>
                <a:defRPr/>
              </a:pPr>
              <a:t>‹#›</a:t>
            </a:fld>
            <a:endParaRPr lang="en-US"/>
          </a:p>
        </p:txBody>
      </p:sp>
    </p:spTree>
    <p:extLst>
      <p:ext uri="{BB962C8B-B14F-4D97-AF65-F5344CB8AC3E}">
        <p14:creationId xmlns:p14="http://schemas.microsoft.com/office/powerpoint/2010/main" val="16190863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6EF89D8F-C748-4030-BEAD-850EAE8FE846}" type="datetimeFigureOut">
              <a:rPr lang="en-US" smtClean="0"/>
              <a:pPr>
                <a:defRPr/>
              </a:pPr>
              <a:t>9/3/2025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D10C8D2-818D-472A-981F-D441A6BB6A4F}" type="slidenum">
              <a:rPr lang="en-US" smtClean="0"/>
              <a:pPr>
                <a:defRPr/>
              </a:pPr>
              <a:t>‹#›</a:t>
            </a:fld>
            <a:endParaRPr lang="en-US"/>
          </a:p>
        </p:txBody>
      </p:sp>
    </p:spTree>
    <p:extLst>
      <p:ext uri="{BB962C8B-B14F-4D97-AF65-F5344CB8AC3E}">
        <p14:creationId xmlns:p14="http://schemas.microsoft.com/office/powerpoint/2010/main" val="11172207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19DEE933-6EBF-4651-A940-DC5C3BFCCE6C}" type="datetimeFigureOut">
              <a:rPr lang="en-US" smtClean="0"/>
              <a:pPr>
                <a:defRPr/>
              </a:pPr>
              <a:t>9/3/2025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D50E889-D002-4DF7-924C-1894D61522CE}" type="slidenum">
              <a:rPr lang="en-US" smtClean="0"/>
              <a:pPr>
                <a:defRPr/>
              </a:pPr>
              <a:t>‹#›</a:t>
            </a:fld>
            <a:endParaRPr lang="en-US"/>
          </a:p>
        </p:txBody>
      </p:sp>
    </p:spTree>
    <p:extLst>
      <p:ext uri="{BB962C8B-B14F-4D97-AF65-F5344CB8AC3E}">
        <p14:creationId xmlns:p14="http://schemas.microsoft.com/office/powerpoint/2010/main" val="3916291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0C9AC0B0-4152-475A-B7DC-195E10CB3DEB}" type="datetimeFigureOut">
              <a:rPr lang="en-US" smtClean="0"/>
              <a:pPr>
                <a:defRPr/>
              </a:pPr>
              <a:t>9/3/2025</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716B3934-1BAD-4881-8474-9FB1CC0EB686}" type="slidenum">
              <a:rPr lang="en-US" smtClean="0"/>
              <a:pPr>
                <a:defRPr/>
              </a:pPr>
              <a:t>‹#›</a:t>
            </a:fld>
            <a:endParaRPr lang="en-US"/>
          </a:p>
        </p:txBody>
      </p:sp>
    </p:spTree>
    <p:extLst>
      <p:ext uri="{BB962C8B-B14F-4D97-AF65-F5344CB8AC3E}">
        <p14:creationId xmlns:p14="http://schemas.microsoft.com/office/powerpoint/2010/main" val="33174833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A9D344B5-2645-4E79-8E3C-B72016EE7066}" type="datetimeFigureOut">
              <a:rPr lang="en-US" smtClean="0"/>
              <a:pPr>
                <a:defRPr/>
              </a:pPr>
              <a:t>9/3/2025</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33F0A99B-1ECF-484A-AE11-8AC68F66C43A}" type="slidenum">
              <a:rPr lang="en-US" smtClean="0"/>
              <a:pPr>
                <a:defRPr/>
              </a:pPr>
              <a:t>‹#›</a:t>
            </a:fld>
            <a:endParaRPr lang="en-US"/>
          </a:p>
        </p:txBody>
      </p:sp>
    </p:spTree>
    <p:extLst>
      <p:ext uri="{BB962C8B-B14F-4D97-AF65-F5344CB8AC3E}">
        <p14:creationId xmlns:p14="http://schemas.microsoft.com/office/powerpoint/2010/main" val="32435451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AC6623FB-7018-4F74-8141-86493D911499}" type="datetimeFigureOut">
              <a:rPr lang="en-US" smtClean="0"/>
              <a:pPr>
                <a:defRPr/>
              </a:pPr>
              <a:t>9/3/2025</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CA563CF4-7171-4CC7-92E1-2C459682B0B7}" type="slidenum">
              <a:rPr lang="en-US" smtClean="0"/>
              <a:pPr>
                <a:defRPr/>
              </a:pPr>
              <a:t>‹#›</a:t>
            </a:fld>
            <a:endParaRPr lang="en-US"/>
          </a:p>
        </p:txBody>
      </p:sp>
    </p:spTree>
    <p:extLst>
      <p:ext uri="{BB962C8B-B14F-4D97-AF65-F5344CB8AC3E}">
        <p14:creationId xmlns:p14="http://schemas.microsoft.com/office/powerpoint/2010/main" val="953279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9C54A2B-BA7D-4E2F-A760-21FB1DC1E004}" type="datetimeFigureOut">
              <a:rPr lang="en-US" smtClean="0"/>
              <a:pPr>
                <a:defRPr/>
              </a:pPr>
              <a:t>9/3/2025</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B5270C22-53C0-4FA5-883C-6803C34D0825}" type="slidenum">
              <a:rPr lang="en-US" smtClean="0"/>
              <a:pPr>
                <a:defRPr/>
              </a:pPr>
              <a:t>‹#›</a:t>
            </a:fld>
            <a:endParaRPr lang="en-US"/>
          </a:p>
        </p:txBody>
      </p:sp>
    </p:spTree>
    <p:extLst>
      <p:ext uri="{BB962C8B-B14F-4D97-AF65-F5344CB8AC3E}">
        <p14:creationId xmlns:p14="http://schemas.microsoft.com/office/powerpoint/2010/main" val="42504088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8EE754CA-B900-49A3-B09B-F7EA949C4043}" type="datetimeFigureOut">
              <a:rPr lang="en-US" smtClean="0"/>
              <a:pPr>
                <a:defRPr/>
              </a:pPr>
              <a:t>9/3/2025</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BE343CD3-52AD-4D73-A07F-383B270C7ADE}" type="slidenum">
              <a:rPr lang="en-US" smtClean="0"/>
              <a:pPr>
                <a:defRPr/>
              </a:pPr>
              <a:t>‹#›</a:t>
            </a:fld>
            <a:endParaRPr lang="en-US"/>
          </a:p>
        </p:txBody>
      </p:sp>
    </p:spTree>
    <p:extLst>
      <p:ext uri="{BB962C8B-B14F-4D97-AF65-F5344CB8AC3E}">
        <p14:creationId xmlns:p14="http://schemas.microsoft.com/office/powerpoint/2010/main" val="25172202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4D95A286-06BD-485E-BFF9-EDACF401C6B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9">
            <a:extLst>
              <a:ext uri="{FF2B5EF4-FFF2-40B4-BE49-F238E27FC236}">
                <a16:creationId xmlns:a16="http://schemas.microsoft.com/office/drawing/2014/main" id="{D9B6B27E-2D21-43AB-85D5-84698D4674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5D3E30D3-3032-4185-904A-4A6F56A6B6C7}"/>
              </a:ext>
            </a:extLst>
          </p:cNvPr>
          <p:cNvSpPr>
            <a:spLocks noGrp="1" noChangeArrowheads="1"/>
          </p:cNvSpPr>
          <p:nvPr>
            <p:ph type="sldNum" sz="quarter" idx="12"/>
          </p:nvPr>
        </p:nvSpPr>
        <p:spPr>
          <a:ln/>
        </p:spPr>
        <p:txBody>
          <a:bodyPr/>
          <a:lstStyle>
            <a:lvl1pPr>
              <a:defRPr/>
            </a:lvl1pPr>
          </a:lstStyle>
          <a:p>
            <a:pPr>
              <a:defRPr/>
            </a:pPr>
            <a:fld id="{DC99524C-ABCE-4543-9D43-56202E7006C2}" type="slidenum">
              <a:rPr lang="en-US"/>
              <a:pPr>
                <a:defRPr/>
              </a:pPr>
              <a:t>‹#›</a:t>
            </a:fld>
            <a:endParaRPr lang="en-US"/>
          </a:p>
        </p:txBody>
      </p:sp>
    </p:spTree>
    <p:extLst>
      <p:ext uri="{BB962C8B-B14F-4D97-AF65-F5344CB8AC3E}">
        <p14:creationId xmlns:p14="http://schemas.microsoft.com/office/powerpoint/2010/main" val="19247765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2820A3F-EB73-4808-B6CB-5D6A4740EE3B}" type="datetimeFigureOut">
              <a:rPr lang="en-US" smtClean="0"/>
              <a:pPr>
                <a:defRPr/>
              </a:pPr>
              <a:t>9/3/2025</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5D9B4964-EE70-47F9-BE67-6864A244B562}" type="slidenum">
              <a:rPr lang="en-US" smtClean="0"/>
              <a:pPr>
                <a:defRPr/>
              </a:pPr>
              <a:t>‹#›</a:t>
            </a:fld>
            <a:endParaRPr lang="en-US"/>
          </a:p>
        </p:txBody>
      </p:sp>
    </p:spTree>
    <p:extLst>
      <p:ext uri="{BB962C8B-B14F-4D97-AF65-F5344CB8AC3E}">
        <p14:creationId xmlns:p14="http://schemas.microsoft.com/office/powerpoint/2010/main" val="19826729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7EF7ACE6-D076-45C4-8CC9-A5B617D2F14F}" type="datetimeFigureOut">
              <a:rPr lang="en-US" smtClean="0"/>
              <a:pPr>
                <a:defRPr/>
              </a:pPr>
              <a:t>9/3/2025</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F06C4349-E8B9-4AA3-BCB7-0199FCA65A5C}" type="slidenum">
              <a:rPr lang="en-US" smtClean="0"/>
              <a:pPr>
                <a:defRPr/>
              </a:pPr>
              <a:t>‹#›</a:t>
            </a:fld>
            <a:endParaRPr lang="en-US"/>
          </a:p>
        </p:txBody>
      </p:sp>
    </p:spTree>
    <p:extLst>
      <p:ext uri="{BB962C8B-B14F-4D97-AF65-F5344CB8AC3E}">
        <p14:creationId xmlns:p14="http://schemas.microsoft.com/office/powerpoint/2010/main" val="36662474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2305BB-F5D9-4A78-8329-68F3F096AE4D}" type="datetimeFigureOut">
              <a:rPr lang="en-US" smtClean="0"/>
              <a:pPr>
                <a:defRPr/>
              </a:pPr>
              <a:t>9/3/2025</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6F058E4F-D713-4E3C-B65F-D1C3FFC51D35}" type="slidenum">
              <a:rPr lang="en-US" smtClean="0"/>
              <a:pPr>
                <a:defRPr/>
              </a:pPr>
              <a:t>‹#›</a:t>
            </a:fld>
            <a:endParaRPr lang="en-US"/>
          </a:p>
        </p:txBody>
      </p:sp>
    </p:spTree>
    <p:extLst>
      <p:ext uri="{BB962C8B-B14F-4D97-AF65-F5344CB8AC3E}">
        <p14:creationId xmlns:p14="http://schemas.microsoft.com/office/powerpoint/2010/main" val="25192081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F606A065-3DCA-4E8D-BC2E-6F3ACE9A5007}" type="datetimeFigureOut">
              <a:rPr lang="en-US" smtClean="0"/>
              <a:pPr>
                <a:defRPr/>
              </a:pPr>
              <a:t>9/3/2025</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D2E46E09-431E-4405-87D7-B69AFF2B44EB}" type="slidenum">
              <a:rPr lang="en-US" smtClean="0"/>
              <a:pPr>
                <a:defRPr/>
              </a:pPr>
              <a:t>‹#›</a:t>
            </a:fld>
            <a:endParaRPr lang="en-US"/>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7538469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9AD862FD-ADEB-4381-BBA8-6500A2278A96}" type="datetimeFigureOut">
              <a:rPr lang="en-US" smtClean="0"/>
              <a:pPr>
                <a:defRPr/>
              </a:pPr>
              <a:t>9/3/2025</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E898C78A-E02C-4661-8FF0-CE4CA50D71FF}" type="slidenum">
              <a:rPr lang="en-US" smtClean="0"/>
              <a:pPr>
                <a:defRPr/>
              </a:pPr>
              <a:t>‹#›</a:t>
            </a:fld>
            <a:endParaRPr lang="en-US"/>
          </a:p>
        </p:txBody>
      </p:sp>
    </p:spTree>
    <p:extLst>
      <p:ext uri="{BB962C8B-B14F-4D97-AF65-F5344CB8AC3E}">
        <p14:creationId xmlns:p14="http://schemas.microsoft.com/office/powerpoint/2010/main" val="15034217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pPr>
              <a:defRPr/>
            </a:pPr>
            <a:fld id="{05D55CBF-9DFD-451A-88BD-8881A7E6A3A1}" type="datetimeFigureOut">
              <a:rPr lang="en-US" smtClean="0"/>
              <a:pPr>
                <a:defRPr/>
              </a:pPr>
              <a:t>9/3/2025</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4AE0D1DF-AD0B-4DF6-B61F-A928C5427EE2}" type="slidenum">
              <a:rPr lang="en-US" smtClean="0"/>
              <a:pPr>
                <a:defRPr/>
              </a:pPr>
              <a:t>‹#›</a:t>
            </a:fld>
            <a:endParaRPr lang="en-US"/>
          </a:p>
        </p:txBody>
      </p:sp>
    </p:spTree>
    <p:extLst>
      <p:ext uri="{BB962C8B-B14F-4D97-AF65-F5344CB8AC3E}">
        <p14:creationId xmlns:p14="http://schemas.microsoft.com/office/powerpoint/2010/main" val="29065575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pPr>
              <a:defRPr/>
            </a:pPr>
            <a:fld id="{A67E3779-CAB8-47FA-A1C0-808303708926}" type="datetimeFigureOut">
              <a:rPr lang="en-US" smtClean="0"/>
              <a:pPr>
                <a:defRPr/>
              </a:pPr>
              <a:t>9/3/2025</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3FB1DFA7-1401-4D2E-B951-757D022B7752}" type="slidenum">
              <a:rPr lang="en-US" smtClean="0"/>
              <a:pPr>
                <a:defRPr/>
              </a:pPr>
              <a:t>‹#›</a:t>
            </a:fld>
            <a:endParaRPr lang="en-US"/>
          </a:p>
        </p:txBody>
      </p:sp>
    </p:spTree>
    <p:extLst>
      <p:ext uri="{BB962C8B-B14F-4D97-AF65-F5344CB8AC3E}">
        <p14:creationId xmlns:p14="http://schemas.microsoft.com/office/powerpoint/2010/main" val="20477049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6BAF8EA6-ADF3-41FF-9F00-3585A88B42F8}" type="datetimeFigureOut">
              <a:rPr lang="en-US" smtClean="0"/>
              <a:pPr>
                <a:defRPr/>
              </a:pPr>
              <a:t>9/3/2025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9A92E79-1ADB-46C6-B44D-1C309AA49C82}" type="slidenum">
              <a:rPr lang="en-US" smtClean="0"/>
              <a:pPr>
                <a:defRPr/>
              </a:pPr>
              <a:t>‹#›</a:t>
            </a:fld>
            <a:endParaRPr lang="en-US"/>
          </a:p>
        </p:txBody>
      </p:sp>
    </p:spTree>
    <p:extLst>
      <p:ext uri="{BB962C8B-B14F-4D97-AF65-F5344CB8AC3E}">
        <p14:creationId xmlns:p14="http://schemas.microsoft.com/office/powerpoint/2010/main" val="12208214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EC0A0F27-A9EB-4062-919B-525C20E07194}" type="datetimeFigureOut">
              <a:rPr lang="en-US" smtClean="0"/>
              <a:pPr>
                <a:defRPr/>
              </a:pPr>
              <a:t>9/3/2025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8968EC5-72C2-4D66-89E1-54707BD11FA6}" type="slidenum">
              <a:rPr lang="en-US" smtClean="0"/>
              <a:pPr>
                <a:defRPr/>
              </a:pPr>
              <a:t>‹#›</a:t>
            </a:fld>
            <a:endParaRPr lang="en-US"/>
          </a:p>
        </p:txBody>
      </p:sp>
    </p:spTree>
    <p:extLst>
      <p:ext uri="{BB962C8B-B14F-4D97-AF65-F5344CB8AC3E}">
        <p14:creationId xmlns:p14="http://schemas.microsoft.com/office/powerpoint/2010/main" val="666230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a:extLst>
              <a:ext uri="{FF2B5EF4-FFF2-40B4-BE49-F238E27FC236}">
                <a16:creationId xmlns:a16="http://schemas.microsoft.com/office/drawing/2014/main" id="{C6C677C5-448E-4F28-AE57-87BBC44F034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9">
            <a:extLst>
              <a:ext uri="{FF2B5EF4-FFF2-40B4-BE49-F238E27FC236}">
                <a16:creationId xmlns:a16="http://schemas.microsoft.com/office/drawing/2014/main" id="{1E7C57D3-1333-4915-810D-E448A62AB0D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64DFA6A4-52D5-4BB1-9211-1EAD5FC56C71}"/>
              </a:ext>
            </a:extLst>
          </p:cNvPr>
          <p:cNvSpPr>
            <a:spLocks noGrp="1" noChangeArrowheads="1"/>
          </p:cNvSpPr>
          <p:nvPr>
            <p:ph type="sldNum" sz="quarter" idx="12"/>
          </p:nvPr>
        </p:nvSpPr>
        <p:spPr>
          <a:ln/>
        </p:spPr>
        <p:txBody>
          <a:bodyPr/>
          <a:lstStyle>
            <a:lvl1pPr>
              <a:defRPr/>
            </a:lvl1pPr>
          </a:lstStyle>
          <a:p>
            <a:pPr>
              <a:defRPr/>
            </a:pPr>
            <a:fld id="{E7AE57D4-618D-4803-A886-32737FB24FF8}" type="slidenum">
              <a:rPr lang="en-US"/>
              <a:pPr>
                <a:defRPr/>
              </a:pPr>
              <a:t>‹#›</a:t>
            </a:fld>
            <a:endParaRPr lang="en-US"/>
          </a:p>
        </p:txBody>
      </p:sp>
    </p:spTree>
    <p:extLst>
      <p:ext uri="{BB962C8B-B14F-4D97-AF65-F5344CB8AC3E}">
        <p14:creationId xmlns:p14="http://schemas.microsoft.com/office/powerpoint/2010/main" val="1951681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a:extLst>
              <a:ext uri="{FF2B5EF4-FFF2-40B4-BE49-F238E27FC236}">
                <a16:creationId xmlns:a16="http://schemas.microsoft.com/office/drawing/2014/main" id="{D7BB14AA-EB4F-48AA-99AB-FCDEAB248F2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DC8D64EC-761F-4339-9B8E-B77A820D850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0">
            <a:extLst>
              <a:ext uri="{FF2B5EF4-FFF2-40B4-BE49-F238E27FC236}">
                <a16:creationId xmlns:a16="http://schemas.microsoft.com/office/drawing/2014/main" id="{3A4A0C97-E0B3-481A-85E8-9C529B566FAD}"/>
              </a:ext>
            </a:extLst>
          </p:cNvPr>
          <p:cNvSpPr>
            <a:spLocks noGrp="1" noChangeArrowheads="1"/>
          </p:cNvSpPr>
          <p:nvPr>
            <p:ph type="sldNum" sz="quarter" idx="12"/>
          </p:nvPr>
        </p:nvSpPr>
        <p:spPr>
          <a:ln/>
        </p:spPr>
        <p:txBody>
          <a:bodyPr/>
          <a:lstStyle>
            <a:lvl1pPr>
              <a:defRPr/>
            </a:lvl1pPr>
          </a:lstStyle>
          <a:p>
            <a:pPr>
              <a:defRPr/>
            </a:pPr>
            <a:fld id="{C66D5C6D-B3CC-4174-8F02-BDDBC99694F5}" type="slidenum">
              <a:rPr lang="en-US"/>
              <a:pPr>
                <a:defRPr/>
              </a:pPr>
              <a:t>‹#›</a:t>
            </a:fld>
            <a:endParaRPr lang="en-US"/>
          </a:p>
        </p:txBody>
      </p:sp>
    </p:spTree>
    <p:extLst>
      <p:ext uri="{BB962C8B-B14F-4D97-AF65-F5344CB8AC3E}">
        <p14:creationId xmlns:p14="http://schemas.microsoft.com/office/powerpoint/2010/main" val="6447102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a:extLst>
              <a:ext uri="{FF2B5EF4-FFF2-40B4-BE49-F238E27FC236}">
                <a16:creationId xmlns:a16="http://schemas.microsoft.com/office/drawing/2014/main" id="{4C1725A5-E591-483A-A1C4-9B506F5380A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9">
            <a:extLst>
              <a:ext uri="{FF2B5EF4-FFF2-40B4-BE49-F238E27FC236}">
                <a16:creationId xmlns:a16="http://schemas.microsoft.com/office/drawing/2014/main" id="{81D54521-28F4-4D06-A83B-4306A90F2A8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10">
            <a:extLst>
              <a:ext uri="{FF2B5EF4-FFF2-40B4-BE49-F238E27FC236}">
                <a16:creationId xmlns:a16="http://schemas.microsoft.com/office/drawing/2014/main" id="{7AB1EA60-0DFC-487E-A3DB-5371738DE9AF}"/>
              </a:ext>
            </a:extLst>
          </p:cNvPr>
          <p:cNvSpPr>
            <a:spLocks noGrp="1" noChangeArrowheads="1"/>
          </p:cNvSpPr>
          <p:nvPr>
            <p:ph type="sldNum" sz="quarter" idx="12"/>
          </p:nvPr>
        </p:nvSpPr>
        <p:spPr>
          <a:ln/>
        </p:spPr>
        <p:txBody>
          <a:bodyPr/>
          <a:lstStyle>
            <a:lvl1pPr>
              <a:defRPr/>
            </a:lvl1pPr>
          </a:lstStyle>
          <a:p>
            <a:pPr>
              <a:defRPr/>
            </a:pPr>
            <a:fld id="{D23B462B-4D3D-4032-BD00-AEFB4A2B39B5}" type="slidenum">
              <a:rPr lang="en-US"/>
              <a:pPr>
                <a:defRPr/>
              </a:pPr>
              <a:t>‹#›</a:t>
            </a:fld>
            <a:endParaRPr lang="en-US"/>
          </a:p>
        </p:txBody>
      </p:sp>
    </p:spTree>
    <p:extLst>
      <p:ext uri="{BB962C8B-B14F-4D97-AF65-F5344CB8AC3E}">
        <p14:creationId xmlns:p14="http://schemas.microsoft.com/office/powerpoint/2010/main" val="7581504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a:extLst>
              <a:ext uri="{FF2B5EF4-FFF2-40B4-BE49-F238E27FC236}">
                <a16:creationId xmlns:a16="http://schemas.microsoft.com/office/drawing/2014/main" id="{51772284-7F27-40D5-8429-92B609BDB8D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9">
            <a:extLst>
              <a:ext uri="{FF2B5EF4-FFF2-40B4-BE49-F238E27FC236}">
                <a16:creationId xmlns:a16="http://schemas.microsoft.com/office/drawing/2014/main" id="{E4BB6A61-527B-4B90-8CDE-4009EB8827C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10">
            <a:extLst>
              <a:ext uri="{FF2B5EF4-FFF2-40B4-BE49-F238E27FC236}">
                <a16:creationId xmlns:a16="http://schemas.microsoft.com/office/drawing/2014/main" id="{492F3BB2-72DA-48F7-BEDD-DF55B30B494D}"/>
              </a:ext>
            </a:extLst>
          </p:cNvPr>
          <p:cNvSpPr>
            <a:spLocks noGrp="1" noChangeArrowheads="1"/>
          </p:cNvSpPr>
          <p:nvPr>
            <p:ph type="sldNum" sz="quarter" idx="12"/>
          </p:nvPr>
        </p:nvSpPr>
        <p:spPr>
          <a:ln/>
        </p:spPr>
        <p:txBody>
          <a:bodyPr/>
          <a:lstStyle>
            <a:lvl1pPr>
              <a:defRPr/>
            </a:lvl1pPr>
          </a:lstStyle>
          <a:p>
            <a:pPr>
              <a:defRPr/>
            </a:pPr>
            <a:fld id="{BF1A8EF5-C20A-4C9A-A5A3-360598D81F1B}" type="slidenum">
              <a:rPr lang="en-US"/>
              <a:pPr>
                <a:defRPr/>
              </a:pPr>
              <a:t>‹#›</a:t>
            </a:fld>
            <a:endParaRPr lang="en-US"/>
          </a:p>
        </p:txBody>
      </p:sp>
    </p:spTree>
    <p:extLst>
      <p:ext uri="{BB962C8B-B14F-4D97-AF65-F5344CB8AC3E}">
        <p14:creationId xmlns:p14="http://schemas.microsoft.com/office/powerpoint/2010/main" val="12161488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F394294D-C79A-4840-A840-CC72EAB4D96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9">
            <a:extLst>
              <a:ext uri="{FF2B5EF4-FFF2-40B4-BE49-F238E27FC236}">
                <a16:creationId xmlns:a16="http://schemas.microsoft.com/office/drawing/2014/main" id="{59D2E431-C566-40C7-B5AB-759E06C437F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10">
            <a:extLst>
              <a:ext uri="{FF2B5EF4-FFF2-40B4-BE49-F238E27FC236}">
                <a16:creationId xmlns:a16="http://schemas.microsoft.com/office/drawing/2014/main" id="{8A9AF62D-A388-4DF4-80F0-8229F1519214}"/>
              </a:ext>
            </a:extLst>
          </p:cNvPr>
          <p:cNvSpPr>
            <a:spLocks noGrp="1" noChangeArrowheads="1"/>
          </p:cNvSpPr>
          <p:nvPr>
            <p:ph type="sldNum" sz="quarter" idx="12"/>
          </p:nvPr>
        </p:nvSpPr>
        <p:spPr>
          <a:ln/>
        </p:spPr>
        <p:txBody>
          <a:bodyPr/>
          <a:lstStyle>
            <a:lvl1pPr>
              <a:defRPr/>
            </a:lvl1pPr>
          </a:lstStyle>
          <a:p>
            <a:pPr>
              <a:defRPr/>
            </a:pPr>
            <a:fld id="{8BECFFB5-4748-419E-BC86-CCA0A619BAF6}" type="slidenum">
              <a:rPr lang="en-US"/>
              <a:pPr>
                <a:defRPr/>
              </a:pPr>
              <a:t>‹#›</a:t>
            </a:fld>
            <a:endParaRPr lang="en-US"/>
          </a:p>
        </p:txBody>
      </p:sp>
    </p:spTree>
    <p:extLst>
      <p:ext uri="{BB962C8B-B14F-4D97-AF65-F5344CB8AC3E}">
        <p14:creationId xmlns:p14="http://schemas.microsoft.com/office/powerpoint/2010/main" val="8770350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a:extLst>
              <a:ext uri="{FF2B5EF4-FFF2-40B4-BE49-F238E27FC236}">
                <a16:creationId xmlns:a16="http://schemas.microsoft.com/office/drawing/2014/main" id="{1402D462-B468-4BF4-8EA3-BE76A40EF88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DFDF17D1-8C07-42B6-AA58-64A82B298D0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0">
            <a:extLst>
              <a:ext uri="{FF2B5EF4-FFF2-40B4-BE49-F238E27FC236}">
                <a16:creationId xmlns:a16="http://schemas.microsoft.com/office/drawing/2014/main" id="{028B4199-9571-4D99-B258-16647A853211}"/>
              </a:ext>
            </a:extLst>
          </p:cNvPr>
          <p:cNvSpPr>
            <a:spLocks noGrp="1" noChangeArrowheads="1"/>
          </p:cNvSpPr>
          <p:nvPr>
            <p:ph type="sldNum" sz="quarter" idx="12"/>
          </p:nvPr>
        </p:nvSpPr>
        <p:spPr>
          <a:ln/>
        </p:spPr>
        <p:txBody>
          <a:bodyPr/>
          <a:lstStyle>
            <a:lvl1pPr>
              <a:defRPr/>
            </a:lvl1pPr>
          </a:lstStyle>
          <a:p>
            <a:pPr>
              <a:defRPr/>
            </a:pPr>
            <a:fld id="{139B8AA9-0FBF-4E87-B68E-1F158A82F876}" type="slidenum">
              <a:rPr lang="en-US"/>
              <a:pPr>
                <a:defRPr/>
              </a:pPr>
              <a:t>‹#›</a:t>
            </a:fld>
            <a:endParaRPr lang="en-US"/>
          </a:p>
        </p:txBody>
      </p:sp>
    </p:spTree>
    <p:extLst>
      <p:ext uri="{BB962C8B-B14F-4D97-AF65-F5344CB8AC3E}">
        <p14:creationId xmlns:p14="http://schemas.microsoft.com/office/powerpoint/2010/main" val="795355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a:extLst>
              <a:ext uri="{FF2B5EF4-FFF2-40B4-BE49-F238E27FC236}">
                <a16:creationId xmlns:a16="http://schemas.microsoft.com/office/drawing/2014/main" id="{908B1C0C-3CF3-4274-BFE2-912B99B8359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C0B28386-11D5-4853-837C-269E7C08384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0">
            <a:extLst>
              <a:ext uri="{FF2B5EF4-FFF2-40B4-BE49-F238E27FC236}">
                <a16:creationId xmlns:a16="http://schemas.microsoft.com/office/drawing/2014/main" id="{35DE30A9-D0CF-4C40-853A-F9987177E6F3}"/>
              </a:ext>
            </a:extLst>
          </p:cNvPr>
          <p:cNvSpPr>
            <a:spLocks noGrp="1" noChangeArrowheads="1"/>
          </p:cNvSpPr>
          <p:nvPr>
            <p:ph type="sldNum" sz="quarter" idx="12"/>
          </p:nvPr>
        </p:nvSpPr>
        <p:spPr>
          <a:ln/>
        </p:spPr>
        <p:txBody>
          <a:bodyPr/>
          <a:lstStyle>
            <a:lvl1pPr>
              <a:defRPr/>
            </a:lvl1pPr>
          </a:lstStyle>
          <a:p>
            <a:pPr>
              <a:defRPr/>
            </a:pPr>
            <a:fld id="{C94E9092-9A00-4116-80A0-12C51354AA77}" type="slidenum">
              <a:rPr lang="en-US"/>
              <a:pPr>
                <a:defRPr/>
              </a:pPr>
              <a:t>‹#›</a:t>
            </a:fld>
            <a:endParaRPr lang="en-US"/>
          </a:p>
        </p:txBody>
      </p:sp>
    </p:spTree>
    <p:extLst>
      <p:ext uri="{BB962C8B-B14F-4D97-AF65-F5344CB8AC3E}">
        <p14:creationId xmlns:p14="http://schemas.microsoft.com/office/powerpoint/2010/main" val="527429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2F5E"/>
            </a:gs>
          </a:gsLst>
          <a:lin ang="5400000" scaled="1"/>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68E2D493-22AD-49C6-BC0B-8C4645FD2994}"/>
              </a:ext>
            </a:extLst>
          </p:cNvPr>
          <p:cNvSpPr>
            <a:spLocks noChangeArrowheads="1"/>
          </p:cNvSpPr>
          <p:nvPr/>
        </p:nvSpPr>
        <p:spPr bwMode="auto">
          <a:xfrm>
            <a:off x="508000" y="1"/>
            <a:ext cx="19304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eaLnBrk="1" hangingPunct="1">
              <a:defRPr/>
            </a:pPr>
            <a:endParaRPr lang="en-CA" sz="2400">
              <a:solidFill>
                <a:schemeClr val="tx1"/>
              </a:solidFill>
              <a:latin typeface="Times New Roman" pitchFamily="18" charset="0"/>
            </a:endParaRPr>
          </a:p>
        </p:txBody>
      </p:sp>
      <p:sp>
        <p:nvSpPr>
          <p:cNvPr id="1027" name="Rectangle 3">
            <a:extLst>
              <a:ext uri="{FF2B5EF4-FFF2-40B4-BE49-F238E27FC236}">
                <a16:creationId xmlns:a16="http://schemas.microsoft.com/office/drawing/2014/main" id="{E11933D6-7E2B-425E-AB87-ED5AD41239CE}"/>
              </a:ext>
            </a:extLst>
          </p:cNvPr>
          <p:cNvSpPr>
            <a:spLocks noChangeArrowheads="1"/>
          </p:cNvSpPr>
          <p:nvPr/>
        </p:nvSpPr>
        <p:spPr bwMode="auto">
          <a:xfrm>
            <a:off x="203200" y="1752600"/>
            <a:ext cx="6299200" cy="152400"/>
          </a:xfrm>
          <a:prstGeom prst="rect">
            <a:avLst/>
          </a:prstGeom>
          <a:solidFill>
            <a:schemeClr val="accent1">
              <a:alpha val="50195"/>
            </a:schemeClr>
          </a:solidFill>
          <a:ln>
            <a:noFill/>
          </a:ln>
        </p:spPr>
        <p:txBody>
          <a:bodyPr/>
          <a:lstStyle>
            <a:lvl1pPr eaLnBrk="0" hangingPunct="0">
              <a:defRPr kumimoji="1" sz="4400">
                <a:solidFill>
                  <a:schemeClr val="tx2"/>
                </a:solidFill>
                <a:latin typeface="Arial" panose="020B0604020202020204" pitchFamily="34" charset="0"/>
              </a:defRPr>
            </a:lvl1pPr>
            <a:lvl2pPr marL="742950" indent="-285750" eaLnBrk="0" hangingPunct="0">
              <a:defRPr kumimoji="1" sz="4400">
                <a:solidFill>
                  <a:schemeClr val="tx2"/>
                </a:solidFill>
                <a:latin typeface="Arial" panose="020B0604020202020204" pitchFamily="34" charset="0"/>
              </a:defRPr>
            </a:lvl2pPr>
            <a:lvl3pPr marL="1143000" indent="-228600" eaLnBrk="0" hangingPunct="0">
              <a:defRPr kumimoji="1" sz="4400">
                <a:solidFill>
                  <a:schemeClr val="tx2"/>
                </a:solidFill>
                <a:latin typeface="Arial" panose="020B0604020202020204" pitchFamily="34" charset="0"/>
              </a:defRPr>
            </a:lvl3pPr>
            <a:lvl4pPr marL="1600200" indent="-228600" eaLnBrk="0" hangingPunct="0">
              <a:defRPr kumimoji="1" sz="4400">
                <a:solidFill>
                  <a:schemeClr val="tx2"/>
                </a:solidFill>
                <a:latin typeface="Arial" panose="020B0604020202020204" pitchFamily="34" charset="0"/>
              </a:defRPr>
            </a:lvl4pPr>
            <a:lvl5pPr marL="2057400" indent="-228600" eaLnBrk="0" hangingPunct="0">
              <a:defRPr kumimoji="1" sz="4400">
                <a:solidFill>
                  <a:schemeClr val="tx2"/>
                </a:solidFill>
                <a:latin typeface="Arial" panose="020B0604020202020204" pitchFamily="34" charset="0"/>
              </a:defRPr>
            </a:lvl5pPr>
            <a:lvl6pPr marL="2514600" indent="-228600" eaLnBrk="0" fontAlgn="base" hangingPunct="0">
              <a:spcBef>
                <a:spcPct val="0"/>
              </a:spcBef>
              <a:spcAft>
                <a:spcPct val="0"/>
              </a:spcAft>
              <a:defRPr kumimoji="1" sz="4400">
                <a:solidFill>
                  <a:schemeClr val="tx2"/>
                </a:solidFill>
                <a:latin typeface="Arial" panose="020B0604020202020204" pitchFamily="34" charset="0"/>
              </a:defRPr>
            </a:lvl6pPr>
            <a:lvl7pPr marL="2971800" indent="-228600" eaLnBrk="0" fontAlgn="base" hangingPunct="0">
              <a:spcBef>
                <a:spcPct val="0"/>
              </a:spcBef>
              <a:spcAft>
                <a:spcPct val="0"/>
              </a:spcAft>
              <a:defRPr kumimoji="1" sz="4400">
                <a:solidFill>
                  <a:schemeClr val="tx2"/>
                </a:solidFill>
                <a:latin typeface="Arial" panose="020B0604020202020204" pitchFamily="34" charset="0"/>
              </a:defRPr>
            </a:lvl7pPr>
            <a:lvl8pPr marL="3429000" indent="-228600" eaLnBrk="0" fontAlgn="base" hangingPunct="0">
              <a:spcBef>
                <a:spcPct val="0"/>
              </a:spcBef>
              <a:spcAft>
                <a:spcPct val="0"/>
              </a:spcAft>
              <a:defRPr kumimoji="1" sz="4400">
                <a:solidFill>
                  <a:schemeClr val="tx2"/>
                </a:solidFill>
                <a:latin typeface="Arial" panose="020B0604020202020204" pitchFamily="34" charset="0"/>
              </a:defRPr>
            </a:lvl8pPr>
            <a:lvl9pPr marL="3886200" indent="-228600" eaLnBrk="0" fontAlgn="base" hangingPunct="0">
              <a:spcBef>
                <a:spcPct val="0"/>
              </a:spcBef>
              <a:spcAft>
                <a:spcPct val="0"/>
              </a:spcAft>
              <a:defRPr kumimoji="1" sz="4400">
                <a:solidFill>
                  <a:schemeClr val="tx2"/>
                </a:solidFill>
                <a:latin typeface="Arial" panose="020B0604020202020204" pitchFamily="34" charset="0"/>
              </a:defRPr>
            </a:lvl9pPr>
          </a:lstStyle>
          <a:p>
            <a:pPr eaLnBrk="1" hangingPunct="1">
              <a:defRPr/>
            </a:pPr>
            <a:endParaRPr lang="en-CA" sz="2400">
              <a:solidFill>
                <a:schemeClr val="tx1"/>
              </a:solidFill>
              <a:latin typeface="Times New Roman" panose="02020603050405020304" pitchFamily="18" charset="0"/>
            </a:endParaRPr>
          </a:p>
        </p:txBody>
      </p:sp>
      <p:sp>
        <p:nvSpPr>
          <p:cNvPr id="1028" name="Rectangle 4">
            <a:extLst>
              <a:ext uri="{FF2B5EF4-FFF2-40B4-BE49-F238E27FC236}">
                <a16:creationId xmlns:a16="http://schemas.microsoft.com/office/drawing/2014/main" id="{E96792BE-5482-4768-B96E-00C448B60872}"/>
              </a:ext>
            </a:extLst>
          </p:cNvPr>
          <p:cNvSpPr>
            <a:spLocks noChangeArrowheads="1"/>
          </p:cNvSpPr>
          <p:nvPr/>
        </p:nvSpPr>
        <p:spPr bwMode="auto">
          <a:xfrm>
            <a:off x="914400" y="6629401"/>
            <a:ext cx="46736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a:effectLst/>
        </p:spPr>
        <p:txBody>
          <a:bodyPr/>
          <a:lstStyle/>
          <a:p>
            <a:pPr eaLnBrk="1" hangingPunct="1">
              <a:defRPr/>
            </a:pPr>
            <a:endParaRPr lang="en-CA" sz="2400">
              <a:solidFill>
                <a:schemeClr val="tx1"/>
              </a:solidFill>
              <a:latin typeface="Times New Roman" pitchFamily="18" charset="0"/>
            </a:endParaRPr>
          </a:p>
        </p:txBody>
      </p:sp>
      <p:sp>
        <p:nvSpPr>
          <p:cNvPr id="1029" name="Rectangle 5">
            <a:extLst>
              <a:ext uri="{FF2B5EF4-FFF2-40B4-BE49-F238E27FC236}">
                <a16:creationId xmlns:a16="http://schemas.microsoft.com/office/drawing/2014/main" id="{4FF365B7-C178-436B-A583-E7793414357D}"/>
              </a:ext>
            </a:extLst>
          </p:cNvPr>
          <p:cNvSpPr>
            <a:spLocks noChangeArrowheads="1"/>
          </p:cNvSpPr>
          <p:nvPr/>
        </p:nvSpPr>
        <p:spPr bwMode="auto">
          <a:xfrm>
            <a:off x="1016001" y="762000"/>
            <a:ext cx="11173884"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eaLnBrk="1" hangingPunct="1">
              <a:defRPr/>
            </a:pPr>
            <a:endParaRPr lang="en-CA" sz="2400">
              <a:solidFill>
                <a:schemeClr val="tx1"/>
              </a:solidFill>
              <a:latin typeface="Times New Roman" pitchFamily="18" charset="0"/>
            </a:endParaRPr>
          </a:p>
        </p:txBody>
      </p:sp>
      <p:sp>
        <p:nvSpPr>
          <p:cNvPr id="1030" name="Rectangle 6">
            <a:extLst>
              <a:ext uri="{FF2B5EF4-FFF2-40B4-BE49-F238E27FC236}">
                <a16:creationId xmlns:a16="http://schemas.microsoft.com/office/drawing/2014/main" id="{41F0F4FF-6AEE-4D0A-A07F-11D204AB3379}"/>
              </a:ext>
            </a:extLst>
          </p:cNvPr>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31" name="Rectangle 7">
            <a:extLst>
              <a:ext uri="{FF2B5EF4-FFF2-40B4-BE49-F238E27FC236}">
                <a16:creationId xmlns:a16="http://schemas.microsoft.com/office/drawing/2014/main" id="{E3B56D60-8671-4C48-8AB5-92EFA77CC12E}"/>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2" name="Rectangle 8">
            <a:extLst>
              <a:ext uri="{FF2B5EF4-FFF2-40B4-BE49-F238E27FC236}">
                <a16:creationId xmlns:a16="http://schemas.microsoft.com/office/drawing/2014/main" id="{A339AC42-BFA2-4A1D-9E42-260D103EF334}"/>
              </a:ext>
            </a:extLst>
          </p:cNvPr>
          <p:cNvSpPr>
            <a:spLocks noGrp="1" noChangeArrowheads="1"/>
          </p:cNvSpPr>
          <p:nvPr>
            <p:ph type="dt" sz="half" idx="2"/>
          </p:nvPr>
        </p:nvSpPr>
        <p:spPr bwMode="auto">
          <a:xfrm>
            <a:off x="914400" y="61722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kumimoji="0" sz="1400">
                <a:solidFill>
                  <a:schemeClr val="tx1"/>
                </a:solidFill>
                <a:effectLst/>
                <a:latin typeface="+mj-lt"/>
              </a:defRPr>
            </a:lvl1pPr>
          </a:lstStyle>
          <a:p>
            <a:pPr>
              <a:defRPr/>
            </a:pPr>
            <a:endParaRPr lang="en-US"/>
          </a:p>
        </p:txBody>
      </p:sp>
      <p:sp>
        <p:nvSpPr>
          <p:cNvPr id="1033" name="Rectangle 9">
            <a:extLst>
              <a:ext uri="{FF2B5EF4-FFF2-40B4-BE49-F238E27FC236}">
                <a16:creationId xmlns:a16="http://schemas.microsoft.com/office/drawing/2014/main" id="{47761018-48E2-443D-BE44-A3623D12D050}"/>
              </a:ext>
            </a:extLst>
          </p:cNvPr>
          <p:cNvSpPr>
            <a:spLocks noGrp="1" noChangeArrowheads="1"/>
          </p:cNvSpPr>
          <p:nvPr>
            <p:ph type="ftr" sz="quarter" idx="3"/>
          </p:nvPr>
        </p:nvSpPr>
        <p:spPr bwMode="auto">
          <a:xfrm>
            <a:off x="4165600" y="61722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kumimoji="0" sz="1400">
                <a:solidFill>
                  <a:schemeClr val="tx1"/>
                </a:solidFill>
                <a:effectLst/>
                <a:latin typeface="+mj-lt"/>
              </a:defRPr>
            </a:lvl1pPr>
          </a:lstStyle>
          <a:p>
            <a:pPr>
              <a:defRPr/>
            </a:pPr>
            <a:endParaRPr lang="en-US"/>
          </a:p>
        </p:txBody>
      </p:sp>
      <p:sp>
        <p:nvSpPr>
          <p:cNvPr id="1034" name="Rectangle 10">
            <a:extLst>
              <a:ext uri="{FF2B5EF4-FFF2-40B4-BE49-F238E27FC236}">
                <a16:creationId xmlns:a16="http://schemas.microsoft.com/office/drawing/2014/main" id="{B8D5CBF0-DFB0-491A-8606-C97318A4DEF2}"/>
              </a:ext>
            </a:extLst>
          </p:cNvPr>
          <p:cNvSpPr>
            <a:spLocks noGrp="1" noChangeArrowheads="1"/>
          </p:cNvSpPr>
          <p:nvPr>
            <p:ph type="sldNum" sz="quarter" idx="4"/>
          </p:nvPr>
        </p:nvSpPr>
        <p:spPr bwMode="auto">
          <a:xfrm>
            <a:off x="8737600" y="61722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1" hangingPunct="1">
              <a:defRPr kumimoji="0" sz="1400">
                <a:solidFill>
                  <a:schemeClr val="tx1"/>
                </a:solidFill>
                <a:latin typeface="Times New Roman" panose="02020603050405020304" pitchFamily="18" charset="0"/>
              </a:defRPr>
            </a:lvl1pPr>
          </a:lstStyle>
          <a:p>
            <a:pPr>
              <a:defRPr/>
            </a:pPr>
            <a:fld id="{87EC2BDB-0826-4AA7-B757-272A51F4500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840" r:id="rId1"/>
    <p:sldLayoutId id="2147485830" r:id="rId2"/>
    <p:sldLayoutId id="2147485831" r:id="rId3"/>
    <p:sldLayoutId id="2147485832" r:id="rId4"/>
    <p:sldLayoutId id="2147485833" r:id="rId5"/>
    <p:sldLayoutId id="2147485834" r:id="rId6"/>
    <p:sldLayoutId id="2147485835" r:id="rId7"/>
    <p:sldLayoutId id="2147485836" r:id="rId8"/>
    <p:sldLayoutId id="2147485837" r:id="rId9"/>
    <p:sldLayoutId id="2147485838" r:id="rId10"/>
    <p:sldLayoutId id="2147485839"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80000"/>
        <a:buFont typeface="Wingdings" panose="05000000000000000000" pitchFamily="2" charset="2"/>
        <a:buChar char="l"/>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lr>
          <a:schemeClr val="accent2"/>
        </a:buClr>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lr>
          <a:schemeClr val="accent2"/>
        </a:buClr>
        <a:buChar char="•"/>
        <a:defRPr sz="2000" b="1">
          <a:solidFill>
            <a:schemeClr val="tx1"/>
          </a:solidFill>
          <a:latin typeface="+mn-lt"/>
        </a:defRPr>
      </a:lvl5pPr>
      <a:lvl6pPr marL="2514600" indent="-228600" algn="l" rtl="0" fontAlgn="base">
        <a:spcBef>
          <a:spcPct val="20000"/>
        </a:spcBef>
        <a:spcAft>
          <a:spcPct val="0"/>
        </a:spcAft>
        <a:buClr>
          <a:schemeClr val="accent2"/>
        </a:buClr>
        <a:buChar char="•"/>
        <a:defRPr sz="2000" b="1">
          <a:solidFill>
            <a:schemeClr val="tx1"/>
          </a:solidFill>
          <a:latin typeface="+mn-lt"/>
        </a:defRPr>
      </a:lvl6pPr>
      <a:lvl7pPr marL="2971800" indent="-228600" algn="l" rtl="0" fontAlgn="base">
        <a:spcBef>
          <a:spcPct val="20000"/>
        </a:spcBef>
        <a:spcAft>
          <a:spcPct val="0"/>
        </a:spcAft>
        <a:buClr>
          <a:schemeClr val="accent2"/>
        </a:buClr>
        <a:buChar char="•"/>
        <a:defRPr sz="2000" b="1">
          <a:solidFill>
            <a:schemeClr val="tx1"/>
          </a:solidFill>
          <a:latin typeface="+mn-lt"/>
        </a:defRPr>
      </a:lvl7pPr>
      <a:lvl8pPr marL="3429000" indent="-228600" algn="l" rtl="0" fontAlgn="base">
        <a:spcBef>
          <a:spcPct val="20000"/>
        </a:spcBef>
        <a:spcAft>
          <a:spcPct val="0"/>
        </a:spcAft>
        <a:buClr>
          <a:schemeClr val="accent2"/>
        </a:buClr>
        <a:buChar char="•"/>
        <a:defRPr sz="2000" b="1">
          <a:solidFill>
            <a:schemeClr val="tx1"/>
          </a:solidFill>
          <a:latin typeface="+mn-lt"/>
        </a:defRPr>
      </a:lvl8pPr>
      <a:lvl9pPr marL="3886200" indent="-228600" algn="l" rtl="0" fontAlgn="base">
        <a:spcBef>
          <a:spcPct val="20000"/>
        </a:spcBef>
        <a:spcAft>
          <a:spcPct val="0"/>
        </a:spcAft>
        <a:buClr>
          <a:schemeClr val="accent2"/>
        </a:buClr>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a:defRPr/>
            </a:pPr>
            <a:fld id="{87EC2BDB-0826-4AA7-B757-272A51F4500D}" type="slidenum">
              <a:rPr lang="en-US" smtClean="0"/>
              <a:pPr>
                <a:defRPr/>
              </a:pPr>
              <a:t>‹#›</a:t>
            </a:fld>
            <a:endParaRPr lang="en-US"/>
          </a:p>
        </p:txBody>
      </p:sp>
    </p:spTree>
    <p:extLst>
      <p:ext uri="{BB962C8B-B14F-4D97-AF65-F5344CB8AC3E}">
        <p14:creationId xmlns:p14="http://schemas.microsoft.com/office/powerpoint/2010/main" val="3477236823"/>
      </p:ext>
    </p:extLst>
  </p:cSld>
  <p:clrMap bg1="dk1" tx1="lt1" bg2="dk2" tx2="lt2" accent1="accent1" accent2="accent2" accent3="accent3" accent4="accent4" accent5="accent5" accent6="accent6" hlink="hlink" folHlink="folHlink"/>
  <p:sldLayoutIdLst>
    <p:sldLayoutId id="2147485859" r:id="rId1"/>
    <p:sldLayoutId id="2147485860" r:id="rId2"/>
    <p:sldLayoutId id="2147485861" r:id="rId3"/>
    <p:sldLayoutId id="2147485862" r:id="rId4"/>
    <p:sldLayoutId id="2147485863" r:id="rId5"/>
    <p:sldLayoutId id="2147485864" r:id="rId6"/>
    <p:sldLayoutId id="2147485865" r:id="rId7"/>
    <p:sldLayoutId id="2147485866" r:id="rId8"/>
    <p:sldLayoutId id="2147485867" r:id="rId9"/>
    <p:sldLayoutId id="2147485868" r:id="rId10"/>
    <p:sldLayoutId id="2147485869" r:id="rId11"/>
    <p:sldLayoutId id="2147485870" r:id="rId12"/>
    <p:sldLayoutId id="2147485871" r:id="rId13"/>
    <p:sldLayoutId id="2147485872" r:id="rId14"/>
    <p:sldLayoutId id="2147485873" r:id="rId15"/>
    <p:sldLayoutId id="2147485874" r:id="rId16"/>
    <p:sldLayoutId id="2147485875"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s://www.esa.int/ESA_Multimedia/Images/2020/04/Deserted_Venetian_lagoon"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youtu.be/i6VCkiAWtr0" TargetMode="External"/><Relationship Id="rId2" Type="http://schemas.openxmlformats.org/officeDocument/2006/relationships/hyperlink" Target="https://geospatialstream.com/earth-from-space-canadian-arctic-archipelago/" TargetMode="Externa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hyperlink" Target="https://earthexplorer.usgs.gov/"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dataspace.copernicus.eu/"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s://www.bbc.com/news/world-asia-china-57565514" TargetMode="Externa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hyperlink" Target="https://www.esa.int/ESA_Multimedia/Images/2020/04/Dutch_tulip_fields_come_into_bloom"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A9305-853A-4FDD-928F-944D1E734313}"/>
              </a:ext>
            </a:extLst>
          </p:cNvPr>
          <p:cNvSpPr>
            <a:spLocks noGrp="1"/>
          </p:cNvSpPr>
          <p:nvPr>
            <p:ph type="ctrTitle" sz="quarter"/>
          </p:nvPr>
        </p:nvSpPr>
        <p:spPr>
          <a:xfrm>
            <a:off x="1219200" y="76200"/>
            <a:ext cx="10058400" cy="5943600"/>
          </a:xfrm>
        </p:spPr>
        <p:txBody>
          <a:bodyPr/>
          <a:lstStyle/>
          <a:p>
            <a:pPr>
              <a:defRPr/>
            </a:pPr>
            <a:r>
              <a:rPr lang="en-US" sz="3600" dirty="0"/>
              <a:t>The copyright to this original work is held by Dr. Forsythe and students registered in course Geo542 can use this material for the purposes of this course but no other use is permitted, and there can be no sale or transfer or use of the work for any other purpose without explicit permission of Dr. Forsythe.</a:t>
            </a:r>
            <a:endParaRPr lang="en-CA" sz="36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D6FFD-AF8E-4D9E-A514-13D146CC43CA}"/>
              </a:ext>
            </a:extLst>
          </p:cNvPr>
          <p:cNvSpPr>
            <a:spLocks noGrp="1"/>
          </p:cNvSpPr>
          <p:nvPr>
            <p:ph type="title"/>
          </p:nvPr>
        </p:nvSpPr>
        <p:spPr>
          <a:xfrm>
            <a:off x="762000" y="609600"/>
            <a:ext cx="2971800" cy="5257800"/>
          </a:xfrm>
        </p:spPr>
        <p:txBody>
          <a:bodyPr/>
          <a:lstStyle/>
          <a:p>
            <a:pPr>
              <a:defRPr/>
            </a:pPr>
            <a:r>
              <a:rPr lang="en-CA" dirty="0">
                <a:latin typeface="Arial" panose="020B0604020202020204" pitchFamily="34" charset="0"/>
              </a:rPr>
              <a:t>Deserted Venice Lagoon</a:t>
            </a:r>
            <a:endParaRPr lang="en-US" dirty="0">
              <a:latin typeface="Arial" panose="020B0604020202020204" pitchFamily="34" charset="0"/>
            </a:endParaRPr>
          </a:p>
        </p:txBody>
      </p:sp>
      <p:sp>
        <p:nvSpPr>
          <p:cNvPr id="31747" name="Rectangle 4">
            <a:extLst>
              <a:ext uri="{FF2B5EF4-FFF2-40B4-BE49-F238E27FC236}">
                <a16:creationId xmlns:a16="http://schemas.microsoft.com/office/drawing/2014/main" id="{E92CC170-1C93-4679-853F-E6910F9D66A6}"/>
              </a:ext>
            </a:extLst>
          </p:cNvPr>
          <p:cNvSpPr>
            <a:spLocks noChangeArrowheads="1"/>
          </p:cNvSpPr>
          <p:nvPr/>
        </p:nvSpPr>
        <p:spPr bwMode="auto">
          <a:xfrm>
            <a:off x="1600200" y="6172201"/>
            <a:ext cx="144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Char char="l"/>
              <a:defRPr sz="3200" b="1">
                <a:solidFill>
                  <a:schemeClr val="tx1"/>
                </a:solidFill>
                <a:latin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defRPr>
            </a:lvl2pPr>
            <a:lvl3pPr marL="1143000" indent="-228600">
              <a:spcBef>
                <a:spcPct val="20000"/>
              </a:spcBef>
              <a:buClr>
                <a:schemeClr val="accent2"/>
              </a:buClr>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lr>
                <a:schemeClr val="accent2"/>
              </a:buClr>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Char char="•"/>
              <a:defRPr sz="2000" b="1">
                <a:solidFill>
                  <a:schemeClr val="tx1"/>
                </a:solidFill>
                <a:latin typeface="Arial" panose="020B0604020202020204" pitchFamily="34" charset="0"/>
              </a:defRPr>
            </a:lvl9pPr>
          </a:lstStyle>
          <a:p>
            <a:pPr>
              <a:spcBef>
                <a:spcPct val="0"/>
              </a:spcBef>
              <a:buClrTx/>
              <a:buSzTx/>
              <a:buFontTx/>
              <a:buNone/>
            </a:pPr>
            <a:r>
              <a:rPr lang="en-US" altLang="en-US" sz="800" b="0">
                <a:solidFill>
                  <a:schemeClr val="tx2"/>
                </a:solidFill>
                <a:hlinkClick r:id="rId2"/>
              </a:rPr>
              <a:t>https://www.esa.int/ESA_Multimedia/Images/2020/04/Deserted_Venetian_lagoon</a:t>
            </a:r>
            <a:r>
              <a:rPr lang="en-US" altLang="en-US" sz="800" b="0">
                <a:solidFill>
                  <a:schemeClr val="tx2"/>
                </a:solidFill>
              </a:rPr>
              <a:t> </a:t>
            </a:r>
          </a:p>
        </p:txBody>
      </p:sp>
      <p:pic>
        <p:nvPicPr>
          <p:cNvPr id="31748" name="Picture 6">
            <a:extLst>
              <a:ext uri="{FF2B5EF4-FFF2-40B4-BE49-F238E27FC236}">
                <a16:creationId xmlns:a16="http://schemas.microsoft.com/office/drawing/2014/main" id="{18B56E30-59EC-491A-B6D0-BAA480510C5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30638" y="0"/>
            <a:ext cx="68373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D4804-D820-4B3D-9762-D77EAFE4CC36}"/>
              </a:ext>
            </a:extLst>
          </p:cNvPr>
          <p:cNvSpPr>
            <a:spLocks noGrp="1"/>
          </p:cNvSpPr>
          <p:nvPr>
            <p:ph type="title"/>
          </p:nvPr>
        </p:nvSpPr>
        <p:spPr/>
        <p:txBody>
          <a:bodyPr/>
          <a:lstStyle/>
          <a:p>
            <a:pPr>
              <a:defRPr/>
            </a:pPr>
            <a:r>
              <a:rPr lang="en-US" dirty="0">
                <a:latin typeface="Arial" panose="020B0604020202020204" pitchFamily="34" charset="0"/>
              </a:rPr>
              <a:t>Earth from Space: Canadian Arctic Archipelago</a:t>
            </a:r>
          </a:p>
        </p:txBody>
      </p:sp>
      <p:sp>
        <p:nvSpPr>
          <p:cNvPr id="34819" name="Content Placeholder 2">
            <a:extLst>
              <a:ext uri="{FF2B5EF4-FFF2-40B4-BE49-F238E27FC236}">
                <a16:creationId xmlns:a16="http://schemas.microsoft.com/office/drawing/2014/main" id="{0493DDEF-E250-4A54-902F-CC96783728BF}"/>
              </a:ext>
            </a:extLst>
          </p:cNvPr>
          <p:cNvSpPr>
            <a:spLocks noGrp="1" noChangeArrowheads="1"/>
          </p:cNvSpPr>
          <p:nvPr>
            <p:ph idx="1"/>
          </p:nvPr>
        </p:nvSpPr>
        <p:spPr>
          <a:xfrm>
            <a:off x="2243138" y="5583238"/>
            <a:ext cx="7772400" cy="665162"/>
          </a:xfrm>
        </p:spPr>
        <p:txBody>
          <a:bodyPr/>
          <a:lstStyle/>
          <a:p>
            <a:r>
              <a:rPr lang="en-US" altLang="en-US" sz="1000" dirty="0">
                <a:hlinkClick r:id="rId2"/>
              </a:rPr>
              <a:t>https://geospatialstream.com/earth-from-space-canadian-arctic-archipelago/</a:t>
            </a:r>
            <a:endParaRPr lang="en-US" altLang="en-US" sz="1000" dirty="0"/>
          </a:p>
          <a:p>
            <a:endParaRPr lang="en-US" altLang="en-US" sz="1000" dirty="0"/>
          </a:p>
          <a:p>
            <a:r>
              <a:rPr lang="en-US" altLang="en-US" sz="1000" dirty="0">
                <a:hlinkClick r:id="rId3"/>
              </a:rPr>
              <a:t>https://youtu.be/i6VCkiAWtr0</a:t>
            </a:r>
            <a:endParaRPr lang="en-US" altLang="en-US" sz="1000" dirty="0"/>
          </a:p>
          <a:p>
            <a:endParaRPr lang="en-US" altLang="en-US" sz="1000" dirty="0"/>
          </a:p>
        </p:txBody>
      </p:sp>
      <p:pic>
        <p:nvPicPr>
          <p:cNvPr id="34820" name="Picture 3">
            <a:hlinkClick r:id="rId3"/>
            <a:extLst>
              <a:ext uri="{FF2B5EF4-FFF2-40B4-BE49-F238E27FC236}">
                <a16:creationId xmlns:a16="http://schemas.microsoft.com/office/drawing/2014/main" id="{837AEC60-685E-4ADD-91C3-0AF9FD9FD80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98800" y="1828800"/>
            <a:ext cx="5994400" cy="367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Content Placeholder 2">
            <a:extLst>
              <a:ext uri="{FF2B5EF4-FFF2-40B4-BE49-F238E27FC236}">
                <a16:creationId xmlns:a16="http://schemas.microsoft.com/office/drawing/2014/main" id="{F9C58162-A7B9-468E-B97A-9CEB51D32B52}"/>
              </a:ext>
            </a:extLst>
          </p:cNvPr>
          <p:cNvSpPr>
            <a:spLocks noGrp="1" noChangeArrowheads="1"/>
          </p:cNvSpPr>
          <p:nvPr>
            <p:ph idx="1"/>
          </p:nvPr>
        </p:nvSpPr>
        <p:spPr/>
        <p:txBody>
          <a:bodyPr/>
          <a:lstStyle/>
          <a:p>
            <a:endParaRPr lang="en-US" altLang="en-US"/>
          </a:p>
        </p:txBody>
      </p:sp>
      <p:pic>
        <p:nvPicPr>
          <p:cNvPr id="35844" name="Picture 4">
            <a:extLst>
              <a:ext uri="{FF2B5EF4-FFF2-40B4-BE49-F238E27FC236}">
                <a16:creationId xmlns:a16="http://schemas.microsoft.com/office/drawing/2014/main" id="{A5480954-DB12-462D-8A51-865BC87D607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10489"/>
            <a:ext cx="11963400" cy="6839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Content Placeholder 2">
            <a:extLst>
              <a:ext uri="{FF2B5EF4-FFF2-40B4-BE49-F238E27FC236}">
                <a16:creationId xmlns:a16="http://schemas.microsoft.com/office/drawing/2014/main" id="{850058BA-DB2F-4226-9828-D8D91373BF67}"/>
              </a:ext>
            </a:extLst>
          </p:cNvPr>
          <p:cNvSpPr>
            <a:spLocks noGrp="1"/>
          </p:cNvSpPr>
          <p:nvPr>
            <p:ph idx="1"/>
          </p:nvPr>
        </p:nvSpPr>
        <p:spPr/>
        <p:txBody>
          <a:bodyPr/>
          <a:lstStyle/>
          <a:p>
            <a:pPr eaLnBrk="1" hangingPunct="1"/>
            <a:endParaRPr lang="en-US" altLang="en-US"/>
          </a:p>
        </p:txBody>
      </p:sp>
      <p:pic>
        <p:nvPicPr>
          <p:cNvPr id="37892" name="Picture 3">
            <a:extLst>
              <a:ext uri="{FF2B5EF4-FFF2-40B4-BE49-F238E27FC236}">
                <a16:creationId xmlns:a16="http://schemas.microsoft.com/office/drawing/2014/main" id="{CCB55F80-1F68-428F-8788-3D32320E934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1202401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D988BF-E97A-4F7B-A3D8-3905B4EC5492}"/>
              </a:ext>
            </a:extLst>
          </p:cNvPr>
          <p:cNvPicPr>
            <a:picLocks noChangeAspect="1"/>
          </p:cNvPicPr>
          <p:nvPr/>
        </p:nvPicPr>
        <p:blipFill>
          <a:blip r:embed="rId2"/>
          <a:stretch>
            <a:fillRect/>
          </a:stretch>
        </p:blipFill>
        <p:spPr>
          <a:xfrm>
            <a:off x="2778651" y="0"/>
            <a:ext cx="6634699" cy="6858000"/>
          </a:xfrm>
          <a:prstGeom prst="rect">
            <a:avLst/>
          </a:prstGeom>
        </p:spPr>
      </p:pic>
    </p:spTree>
    <p:extLst>
      <p:ext uri="{BB962C8B-B14F-4D97-AF65-F5344CB8AC3E}">
        <p14:creationId xmlns:p14="http://schemas.microsoft.com/office/powerpoint/2010/main" val="9015308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ED84E-DA85-48DF-A219-10A35445BC97}"/>
              </a:ext>
            </a:extLst>
          </p:cNvPr>
          <p:cNvSpPr>
            <a:spLocks noGrp="1"/>
          </p:cNvSpPr>
          <p:nvPr>
            <p:ph type="title"/>
          </p:nvPr>
        </p:nvSpPr>
        <p:spPr/>
        <p:txBody>
          <a:bodyPr/>
          <a:lstStyle/>
          <a:p>
            <a:pPr>
              <a:defRPr/>
            </a:pPr>
            <a:r>
              <a:rPr lang="en-US" dirty="0">
                <a:latin typeface="+mn-lt"/>
              </a:rPr>
              <a:t>USGS </a:t>
            </a:r>
            <a:r>
              <a:rPr lang="en-US" dirty="0" err="1">
                <a:latin typeface="+mn-lt"/>
              </a:rPr>
              <a:t>EarthExplorer</a:t>
            </a:r>
            <a:endParaRPr lang="en-US" dirty="0">
              <a:latin typeface="+mn-lt"/>
            </a:endParaRPr>
          </a:p>
        </p:txBody>
      </p:sp>
      <p:sp>
        <p:nvSpPr>
          <p:cNvPr id="38915" name="Content Placeholder 2">
            <a:extLst>
              <a:ext uri="{FF2B5EF4-FFF2-40B4-BE49-F238E27FC236}">
                <a16:creationId xmlns:a16="http://schemas.microsoft.com/office/drawing/2014/main" id="{C96D33A8-BA74-488A-829B-C5A4974EB973}"/>
              </a:ext>
            </a:extLst>
          </p:cNvPr>
          <p:cNvSpPr>
            <a:spLocks noGrp="1" noChangeArrowheads="1"/>
          </p:cNvSpPr>
          <p:nvPr>
            <p:ph idx="1"/>
          </p:nvPr>
        </p:nvSpPr>
        <p:spPr/>
        <p:txBody>
          <a:bodyPr/>
          <a:lstStyle/>
          <a:p>
            <a:r>
              <a:rPr lang="en-US" altLang="en-US">
                <a:hlinkClick r:id="rId2"/>
              </a:rPr>
              <a:t>https://earthexplorer.usgs.gov/</a:t>
            </a:r>
            <a:r>
              <a:rPr lang="en-US" altLang="en-US"/>
              <a:t>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C7A27-0DE9-4069-BFB4-B94093BA952F}"/>
              </a:ext>
            </a:extLst>
          </p:cNvPr>
          <p:cNvSpPr>
            <a:spLocks noGrp="1"/>
          </p:cNvSpPr>
          <p:nvPr>
            <p:ph type="title"/>
          </p:nvPr>
        </p:nvSpPr>
        <p:spPr>
          <a:xfrm>
            <a:off x="609600" y="609600"/>
            <a:ext cx="9448800" cy="1143000"/>
          </a:xfrm>
        </p:spPr>
        <p:txBody>
          <a:bodyPr/>
          <a:lstStyle/>
          <a:p>
            <a:r>
              <a:rPr lang="en-US" dirty="0">
                <a:latin typeface="Arial" panose="020B0604020202020204" pitchFamily="34" charset="0"/>
              </a:rPr>
              <a:t>Copernicus Data Space Ecosystem </a:t>
            </a:r>
          </a:p>
        </p:txBody>
      </p:sp>
      <p:sp>
        <p:nvSpPr>
          <p:cNvPr id="3" name="Content Placeholder 2">
            <a:extLst>
              <a:ext uri="{FF2B5EF4-FFF2-40B4-BE49-F238E27FC236}">
                <a16:creationId xmlns:a16="http://schemas.microsoft.com/office/drawing/2014/main" id="{28C3698F-CE95-4F4E-9FD1-2C52DCBB378E}"/>
              </a:ext>
            </a:extLst>
          </p:cNvPr>
          <p:cNvSpPr>
            <a:spLocks noGrp="1"/>
          </p:cNvSpPr>
          <p:nvPr>
            <p:ph idx="1"/>
          </p:nvPr>
        </p:nvSpPr>
        <p:spPr/>
        <p:txBody>
          <a:bodyPr/>
          <a:lstStyle/>
          <a:p>
            <a:r>
              <a:rPr lang="en-US" dirty="0">
                <a:hlinkClick r:id="rId2"/>
              </a:rPr>
              <a:t>https://dataspace.copernicus.eu/</a:t>
            </a:r>
            <a:r>
              <a:rPr lang="en-US" dirty="0"/>
              <a:t> </a:t>
            </a:r>
          </a:p>
        </p:txBody>
      </p:sp>
    </p:spTree>
    <p:extLst>
      <p:ext uri="{BB962C8B-B14F-4D97-AF65-F5344CB8AC3E}">
        <p14:creationId xmlns:p14="http://schemas.microsoft.com/office/powerpoint/2010/main" val="2938325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A9305-853A-4FDD-928F-944D1E734313}"/>
              </a:ext>
            </a:extLst>
          </p:cNvPr>
          <p:cNvSpPr>
            <a:spLocks noGrp="1"/>
          </p:cNvSpPr>
          <p:nvPr>
            <p:ph type="ctrTitle" sz="quarter"/>
          </p:nvPr>
        </p:nvSpPr>
        <p:spPr>
          <a:xfrm>
            <a:off x="1219200" y="76200"/>
            <a:ext cx="10058400" cy="5943600"/>
          </a:xfrm>
        </p:spPr>
        <p:txBody>
          <a:bodyPr/>
          <a:lstStyle/>
          <a:p>
            <a:pPr>
              <a:defRPr/>
            </a:pPr>
            <a:r>
              <a:rPr lang="en-US" sz="3600" dirty="0"/>
              <a:t>The copyright to this original work is held by Dr. Forsythe and students registered in course Geo542 can use this material for the purposes of this course but no other use is permitted, and there can be no sale or transfer or use of the work for any other purpose without explicit permission of Dr. Forsythe.</a:t>
            </a:r>
            <a:endParaRPr lang="en-CA" sz="3600" dirty="0"/>
          </a:p>
        </p:txBody>
      </p:sp>
    </p:spTree>
    <p:extLst>
      <p:ext uri="{BB962C8B-B14F-4D97-AF65-F5344CB8AC3E}">
        <p14:creationId xmlns:p14="http://schemas.microsoft.com/office/powerpoint/2010/main" val="40190050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6A448-2487-447C-8F4B-AD7CBF74C226}"/>
              </a:ext>
            </a:extLst>
          </p:cNvPr>
          <p:cNvSpPr>
            <a:spLocks noGrp="1"/>
          </p:cNvSpPr>
          <p:nvPr>
            <p:ph type="ctrTitle" sz="quarter"/>
          </p:nvPr>
        </p:nvSpPr>
        <p:spPr/>
        <p:txBody>
          <a:bodyPr/>
          <a:lstStyle/>
          <a:p>
            <a:pPr>
              <a:defRPr/>
            </a:pPr>
            <a:r>
              <a:rPr lang="en-US" b="1" dirty="0">
                <a:solidFill>
                  <a:srgbClr val="00B050"/>
                </a:solidFill>
                <a:latin typeface="Arial" panose="020B0604020202020204" pitchFamily="34" charset="0"/>
              </a:rPr>
              <a:t>Remote Sensing and Image Processing Applications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F6A8B-1E95-43EF-9A86-C7F5BE397264}"/>
              </a:ext>
            </a:extLst>
          </p:cNvPr>
          <p:cNvSpPr>
            <a:spLocks noGrp="1"/>
          </p:cNvSpPr>
          <p:nvPr>
            <p:ph type="title"/>
          </p:nvPr>
        </p:nvSpPr>
        <p:spPr/>
        <p:txBody>
          <a:bodyPr/>
          <a:lstStyle/>
          <a:p>
            <a:r>
              <a:rPr lang="en-CA" dirty="0"/>
              <a:t>Drone Remote Sensing Lecture</a:t>
            </a:r>
            <a:endParaRPr lang="en-US" dirty="0"/>
          </a:p>
        </p:txBody>
      </p:sp>
      <p:sp>
        <p:nvSpPr>
          <p:cNvPr id="3" name="Content Placeholder 2">
            <a:extLst>
              <a:ext uri="{FF2B5EF4-FFF2-40B4-BE49-F238E27FC236}">
                <a16:creationId xmlns:a16="http://schemas.microsoft.com/office/drawing/2014/main" id="{D3D4FDB5-39FB-45E7-B5F1-BCD8D7DB6AC1}"/>
              </a:ext>
            </a:extLst>
          </p:cNvPr>
          <p:cNvSpPr>
            <a:spLocks noGrp="1"/>
          </p:cNvSpPr>
          <p:nvPr>
            <p:ph idx="1"/>
          </p:nvPr>
        </p:nvSpPr>
        <p:spPr/>
        <p:txBody>
          <a:bodyPr/>
          <a:lstStyle/>
          <a:p>
            <a:r>
              <a:rPr lang="en-CA"/>
              <a:t>Proposed Date September </a:t>
            </a:r>
            <a:r>
              <a:rPr lang="en-CA" dirty="0"/>
              <a:t>24</a:t>
            </a:r>
          </a:p>
          <a:p>
            <a:pPr lvl="1"/>
            <a:r>
              <a:rPr lang="en-CA" dirty="0"/>
              <a:t>10:00am to 12:00pm</a:t>
            </a:r>
          </a:p>
          <a:p>
            <a:pPr lvl="1"/>
            <a:r>
              <a:rPr lang="en-CA" dirty="0"/>
              <a:t>11:00am to 1:00pm</a:t>
            </a:r>
          </a:p>
          <a:p>
            <a:pPr lvl="1"/>
            <a:r>
              <a:rPr lang="en-CA" dirty="0"/>
              <a:t>12:00pm to 2:00pm</a:t>
            </a:r>
          </a:p>
          <a:p>
            <a:pPr lvl="1"/>
            <a:r>
              <a:rPr lang="en-CA" dirty="0"/>
              <a:t>1:00pm to 3:00pm</a:t>
            </a:r>
            <a:endParaRPr lang="en-US" dirty="0"/>
          </a:p>
        </p:txBody>
      </p:sp>
    </p:spTree>
    <p:extLst>
      <p:ext uri="{BB962C8B-B14F-4D97-AF65-F5344CB8AC3E}">
        <p14:creationId xmlns:p14="http://schemas.microsoft.com/office/powerpoint/2010/main" val="29547156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3208EE-F17D-47E4-BBB0-0BDFA91EF1BB}"/>
              </a:ext>
            </a:extLst>
          </p:cNvPr>
          <p:cNvPicPr>
            <a:picLocks noChangeAspect="1"/>
          </p:cNvPicPr>
          <p:nvPr/>
        </p:nvPicPr>
        <p:blipFill>
          <a:blip r:embed="rId2"/>
          <a:stretch>
            <a:fillRect/>
          </a:stretch>
        </p:blipFill>
        <p:spPr>
          <a:xfrm>
            <a:off x="0" y="160986"/>
            <a:ext cx="12192000" cy="6536028"/>
          </a:xfrm>
          <a:prstGeom prst="rect">
            <a:avLst/>
          </a:prstGeom>
        </p:spPr>
      </p:pic>
      <p:sp>
        <p:nvSpPr>
          <p:cNvPr id="2" name="Title 1">
            <a:extLst>
              <a:ext uri="{FF2B5EF4-FFF2-40B4-BE49-F238E27FC236}">
                <a16:creationId xmlns:a16="http://schemas.microsoft.com/office/drawing/2014/main" id="{0C5CEA96-04F6-472E-87A1-E8D0CF35AB0B}"/>
              </a:ext>
            </a:extLst>
          </p:cNvPr>
          <p:cNvSpPr>
            <a:spLocks noGrp="1"/>
          </p:cNvSpPr>
          <p:nvPr>
            <p:ph type="title"/>
          </p:nvPr>
        </p:nvSpPr>
        <p:spPr>
          <a:xfrm>
            <a:off x="13326" y="160986"/>
            <a:ext cx="10363200" cy="1143000"/>
          </a:xfrm>
        </p:spPr>
        <p:txBody>
          <a:bodyPr/>
          <a:lstStyle/>
          <a:p>
            <a:r>
              <a:rPr lang="en-CA" dirty="0">
                <a:solidFill>
                  <a:srgbClr val="00B050"/>
                </a:solidFill>
              </a:rPr>
              <a:t>Landsat 8</a:t>
            </a:r>
            <a:endParaRPr lang="en-US" dirty="0">
              <a:solidFill>
                <a:srgbClr val="00B050"/>
              </a:solidFill>
            </a:endParaRPr>
          </a:p>
        </p:txBody>
      </p:sp>
      <p:sp>
        <p:nvSpPr>
          <p:cNvPr id="6" name="TextBox 5">
            <a:extLst>
              <a:ext uri="{FF2B5EF4-FFF2-40B4-BE49-F238E27FC236}">
                <a16:creationId xmlns:a16="http://schemas.microsoft.com/office/drawing/2014/main" id="{003717A5-3680-47F9-BD3A-972EE79D780A}"/>
              </a:ext>
            </a:extLst>
          </p:cNvPr>
          <p:cNvSpPr txBox="1"/>
          <p:nvPr/>
        </p:nvSpPr>
        <p:spPr>
          <a:xfrm>
            <a:off x="10744200" y="6172200"/>
            <a:ext cx="1143000" cy="215444"/>
          </a:xfrm>
          <a:prstGeom prst="rect">
            <a:avLst/>
          </a:prstGeom>
          <a:noFill/>
        </p:spPr>
        <p:txBody>
          <a:bodyPr wrap="square" rtlCol="0">
            <a:spAutoFit/>
          </a:bodyPr>
          <a:lstStyle/>
          <a:p>
            <a:r>
              <a:rPr lang="en-CA" sz="800" dirty="0"/>
              <a:t>September 2, 2025</a:t>
            </a:r>
            <a:endParaRPr lang="en-US" sz="800" dirty="0"/>
          </a:p>
        </p:txBody>
      </p:sp>
    </p:spTree>
    <p:extLst>
      <p:ext uri="{BB962C8B-B14F-4D97-AF65-F5344CB8AC3E}">
        <p14:creationId xmlns:p14="http://schemas.microsoft.com/office/powerpoint/2010/main" val="3950707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69E94-EE0E-4A8D-BEFE-9A4EA8B89B4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FFA5299-C561-470D-9CB9-959DCA1CCCB3}"/>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90902439-7AA1-48C9-AACA-D93494036B31}"/>
              </a:ext>
            </a:extLst>
          </p:cNvPr>
          <p:cNvPicPr>
            <a:picLocks noChangeAspect="1"/>
          </p:cNvPicPr>
          <p:nvPr/>
        </p:nvPicPr>
        <p:blipFill>
          <a:blip r:embed="rId2"/>
          <a:stretch>
            <a:fillRect/>
          </a:stretch>
        </p:blipFill>
        <p:spPr>
          <a:xfrm>
            <a:off x="0" y="160986"/>
            <a:ext cx="12192000" cy="6536028"/>
          </a:xfrm>
          <a:prstGeom prst="rect">
            <a:avLst/>
          </a:prstGeom>
        </p:spPr>
      </p:pic>
      <p:sp>
        <p:nvSpPr>
          <p:cNvPr id="7" name="TextBox 6">
            <a:extLst>
              <a:ext uri="{FF2B5EF4-FFF2-40B4-BE49-F238E27FC236}">
                <a16:creationId xmlns:a16="http://schemas.microsoft.com/office/drawing/2014/main" id="{B81A19C3-DB90-4008-B08E-9F700CB5EF69}"/>
              </a:ext>
            </a:extLst>
          </p:cNvPr>
          <p:cNvSpPr txBox="1"/>
          <p:nvPr/>
        </p:nvSpPr>
        <p:spPr>
          <a:xfrm>
            <a:off x="10896600" y="6216878"/>
            <a:ext cx="1143000" cy="215444"/>
          </a:xfrm>
          <a:prstGeom prst="rect">
            <a:avLst/>
          </a:prstGeom>
          <a:noFill/>
        </p:spPr>
        <p:txBody>
          <a:bodyPr wrap="square" rtlCol="0">
            <a:spAutoFit/>
          </a:bodyPr>
          <a:lstStyle/>
          <a:p>
            <a:r>
              <a:rPr lang="en-CA" sz="800" dirty="0"/>
              <a:t>August 25, 2025</a:t>
            </a:r>
            <a:endParaRPr lang="en-US" sz="800" dirty="0"/>
          </a:p>
        </p:txBody>
      </p:sp>
      <p:sp>
        <p:nvSpPr>
          <p:cNvPr id="8" name="Title 1">
            <a:extLst>
              <a:ext uri="{FF2B5EF4-FFF2-40B4-BE49-F238E27FC236}">
                <a16:creationId xmlns:a16="http://schemas.microsoft.com/office/drawing/2014/main" id="{CE4A1FF1-DAEE-49CD-829D-674208C67088}"/>
              </a:ext>
            </a:extLst>
          </p:cNvPr>
          <p:cNvSpPr txBox="1">
            <a:spLocks/>
          </p:cNvSpPr>
          <p:nvPr/>
        </p:nvSpPr>
        <p:spPr bwMode="auto">
          <a:xfrm>
            <a:off x="13326" y="160986"/>
            <a:ext cx="103632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9pPr>
          </a:lstStyle>
          <a:p>
            <a:r>
              <a:rPr kumimoji="0" lang="en-CA" kern="0" dirty="0">
                <a:solidFill>
                  <a:srgbClr val="00B050"/>
                </a:solidFill>
              </a:rPr>
              <a:t>Sentinel 2</a:t>
            </a:r>
            <a:endParaRPr kumimoji="0" lang="en-US" kern="0" dirty="0">
              <a:solidFill>
                <a:srgbClr val="00B050"/>
              </a:solidFill>
            </a:endParaRPr>
          </a:p>
        </p:txBody>
      </p:sp>
    </p:spTree>
    <p:extLst>
      <p:ext uri="{BB962C8B-B14F-4D97-AF65-F5344CB8AC3E}">
        <p14:creationId xmlns:p14="http://schemas.microsoft.com/office/powerpoint/2010/main" val="18217649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4E0EB-853F-4B11-83D1-DB5CD22A9D67}"/>
              </a:ext>
            </a:extLst>
          </p:cNvPr>
          <p:cNvSpPr>
            <a:spLocks noGrp="1"/>
          </p:cNvSpPr>
          <p:nvPr>
            <p:ph type="title"/>
          </p:nvPr>
        </p:nvSpPr>
        <p:spPr/>
        <p:txBody>
          <a:bodyPr/>
          <a:lstStyle/>
          <a:p>
            <a:pPr>
              <a:defRPr/>
            </a:pPr>
            <a:r>
              <a:rPr lang="en-US" dirty="0">
                <a:latin typeface="Arial" panose="020B0604020202020204" pitchFamily="34" charset="0"/>
              </a:rPr>
              <a:t>Elephant remote sensing</a:t>
            </a:r>
            <a:endParaRPr lang="en-CA" dirty="0">
              <a:latin typeface="Arial" panose="020B0604020202020204" pitchFamily="34" charset="0"/>
            </a:endParaRPr>
          </a:p>
        </p:txBody>
      </p:sp>
      <p:sp>
        <p:nvSpPr>
          <p:cNvPr id="24579" name="Content Placeholder 2">
            <a:extLst>
              <a:ext uri="{FF2B5EF4-FFF2-40B4-BE49-F238E27FC236}">
                <a16:creationId xmlns:a16="http://schemas.microsoft.com/office/drawing/2014/main" id="{56B648DC-DF91-422D-A221-3382B4B195F1}"/>
              </a:ext>
            </a:extLst>
          </p:cNvPr>
          <p:cNvSpPr>
            <a:spLocks noGrp="1"/>
          </p:cNvSpPr>
          <p:nvPr>
            <p:ph idx="1"/>
          </p:nvPr>
        </p:nvSpPr>
        <p:spPr/>
        <p:txBody>
          <a:bodyPr/>
          <a:lstStyle/>
          <a:p>
            <a:endParaRPr lang="en-CA" altLang="en-US" sz="800" dirty="0">
              <a:hlinkClick r:id="rId2"/>
            </a:endParaRPr>
          </a:p>
          <a:p>
            <a:endParaRPr lang="en-CA" altLang="en-US" sz="800" dirty="0">
              <a:hlinkClick r:id="rId2"/>
            </a:endParaRPr>
          </a:p>
          <a:p>
            <a:endParaRPr lang="en-CA" altLang="en-US" sz="800" dirty="0">
              <a:hlinkClick r:id="rId2"/>
            </a:endParaRPr>
          </a:p>
          <a:p>
            <a:endParaRPr lang="en-CA" altLang="en-US" sz="800" dirty="0">
              <a:hlinkClick r:id="rId2"/>
            </a:endParaRPr>
          </a:p>
          <a:p>
            <a:endParaRPr lang="en-US" altLang="en-US" sz="800" dirty="0">
              <a:hlinkClick r:id="rId2"/>
            </a:endParaRPr>
          </a:p>
          <a:p>
            <a:endParaRPr lang="en-US" altLang="en-US" sz="800" dirty="0">
              <a:hlinkClick r:id="rId2"/>
            </a:endParaRPr>
          </a:p>
          <a:p>
            <a:endParaRPr lang="en-US" altLang="en-US" sz="800" dirty="0">
              <a:hlinkClick r:id="rId2"/>
            </a:endParaRPr>
          </a:p>
          <a:p>
            <a:endParaRPr lang="en-US" altLang="en-US" sz="800" dirty="0">
              <a:hlinkClick r:id="rId2"/>
            </a:endParaRPr>
          </a:p>
          <a:p>
            <a:endParaRPr lang="en-US" altLang="en-US" sz="800" dirty="0">
              <a:hlinkClick r:id="rId2"/>
            </a:endParaRPr>
          </a:p>
          <a:p>
            <a:endParaRPr lang="en-US" altLang="en-US" sz="800" dirty="0">
              <a:hlinkClick r:id="rId2"/>
            </a:endParaRPr>
          </a:p>
          <a:p>
            <a:endParaRPr lang="en-US" altLang="en-US" sz="800" dirty="0">
              <a:hlinkClick r:id="rId2"/>
            </a:endParaRPr>
          </a:p>
          <a:p>
            <a:endParaRPr lang="en-US" altLang="en-US" sz="800" dirty="0">
              <a:hlinkClick r:id="rId2"/>
            </a:endParaRPr>
          </a:p>
          <a:p>
            <a:endParaRPr lang="en-US" altLang="en-US" sz="800" dirty="0">
              <a:hlinkClick r:id="rId2"/>
            </a:endParaRPr>
          </a:p>
          <a:p>
            <a:endParaRPr lang="en-US" altLang="en-US" sz="800" dirty="0">
              <a:hlinkClick r:id="rId2"/>
            </a:endParaRPr>
          </a:p>
          <a:p>
            <a:endParaRPr lang="en-US" altLang="en-US" sz="800" dirty="0">
              <a:hlinkClick r:id="rId2"/>
            </a:endParaRPr>
          </a:p>
          <a:p>
            <a:endParaRPr lang="en-US" altLang="en-US" sz="800" dirty="0">
              <a:hlinkClick r:id="rId2"/>
            </a:endParaRPr>
          </a:p>
          <a:p>
            <a:endParaRPr lang="en-US" altLang="en-US" sz="800" dirty="0">
              <a:hlinkClick r:id="rId2"/>
            </a:endParaRPr>
          </a:p>
          <a:p>
            <a:endParaRPr lang="en-US" altLang="en-US" sz="800" dirty="0">
              <a:hlinkClick r:id="rId2"/>
            </a:endParaRPr>
          </a:p>
          <a:p>
            <a:endParaRPr lang="en-US" altLang="en-US" sz="800" dirty="0">
              <a:hlinkClick r:id="rId2"/>
            </a:endParaRPr>
          </a:p>
          <a:p>
            <a:endParaRPr lang="en-US" altLang="en-US" sz="800" dirty="0">
              <a:hlinkClick r:id="rId2"/>
            </a:endParaRPr>
          </a:p>
          <a:p>
            <a:endParaRPr lang="en-US" altLang="en-US" sz="800" dirty="0">
              <a:hlinkClick r:id="rId2"/>
            </a:endParaRPr>
          </a:p>
          <a:p>
            <a:endParaRPr lang="en-US" altLang="en-US" sz="800" dirty="0">
              <a:hlinkClick r:id="rId2"/>
            </a:endParaRPr>
          </a:p>
          <a:p>
            <a:endParaRPr lang="en-CA" altLang="en-US" sz="800" dirty="0">
              <a:hlinkClick r:id="rId2"/>
            </a:endParaRPr>
          </a:p>
          <a:p>
            <a:endParaRPr lang="en-CA" altLang="en-US" sz="800" dirty="0">
              <a:hlinkClick r:id="rId2"/>
            </a:endParaRPr>
          </a:p>
          <a:p>
            <a:endParaRPr lang="en-CA" altLang="en-US" sz="800" dirty="0">
              <a:hlinkClick r:id="rId2"/>
            </a:endParaRPr>
          </a:p>
          <a:p>
            <a:endParaRPr lang="en-CA" altLang="en-US" sz="800" dirty="0">
              <a:hlinkClick r:id="rId2"/>
            </a:endParaRPr>
          </a:p>
          <a:p>
            <a:endParaRPr lang="en-CA" altLang="en-US" sz="800" dirty="0">
              <a:hlinkClick r:id="rId2"/>
            </a:endParaRPr>
          </a:p>
          <a:p>
            <a:r>
              <a:rPr lang="en-CA" altLang="en-US" sz="800" dirty="0">
                <a:hlinkClick r:id="rId2"/>
              </a:rPr>
              <a:t>https://www.bbc.com/news/world-asia-china-57565514</a:t>
            </a:r>
            <a:r>
              <a:rPr lang="en-CA" altLang="en-US" sz="800" dirty="0"/>
              <a:t> </a:t>
            </a:r>
          </a:p>
          <a:p>
            <a:r>
              <a:rPr lang="en-US" altLang="en-US" sz="800" dirty="0"/>
              <a:t>J</a:t>
            </a:r>
            <a:r>
              <a:rPr lang="en-CA" altLang="en-US" sz="800" dirty="0" err="1"/>
              <a:t>une</a:t>
            </a:r>
            <a:r>
              <a:rPr lang="en-CA" altLang="en-US" sz="800" dirty="0"/>
              <a:t> 23, 2021</a:t>
            </a:r>
          </a:p>
        </p:txBody>
      </p:sp>
      <p:pic>
        <p:nvPicPr>
          <p:cNvPr id="24580" name="Picture 4">
            <a:extLst>
              <a:ext uri="{FF2B5EF4-FFF2-40B4-BE49-F238E27FC236}">
                <a16:creationId xmlns:a16="http://schemas.microsoft.com/office/drawing/2014/main" id="{A607BE52-97D5-4727-9DA3-AC999D0F4FE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4097338"/>
            <a:ext cx="4648200" cy="261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5">
            <a:extLst>
              <a:ext uri="{FF2B5EF4-FFF2-40B4-BE49-F238E27FC236}">
                <a16:creationId xmlns:a16="http://schemas.microsoft.com/office/drawing/2014/main" id="{F81262E8-3F51-40A9-9643-1506C1D365A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1905000"/>
            <a:ext cx="5526088" cy="342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FD380-3EF8-4086-A67D-C9E6CAD9F782}"/>
              </a:ext>
            </a:extLst>
          </p:cNvPr>
          <p:cNvSpPr>
            <a:spLocks noGrp="1"/>
          </p:cNvSpPr>
          <p:nvPr>
            <p:ph type="title"/>
          </p:nvPr>
        </p:nvSpPr>
        <p:spPr/>
        <p:txBody>
          <a:bodyPr/>
          <a:lstStyle/>
          <a:p>
            <a:pPr>
              <a:defRPr/>
            </a:pPr>
            <a:r>
              <a:rPr lang="en-US" dirty="0">
                <a:latin typeface="Arial" panose="020B0604020202020204" pitchFamily="34" charset="0"/>
              </a:rPr>
              <a:t>Dutch tulip fields come into bloom</a:t>
            </a:r>
            <a:br>
              <a:rPr lang="en-US" dirty="0"/>
            </a:br>
            <a:endParaRPr lang="en-US" dirty="0"/>
          </a:p>
        </p:txBody>
      </p:sp>
      <p:sp>
        <p:nvSpPr>
          <p:cNvPr id="26627" name="Content Placeholder 2">
            <a:extLst>
              <a:ext uri="{FF2B5EF4-FFF2-40B4-BE49-F238E27FC236}">
                <a16:creationId xmlns:a16="http://schemas.microsoft.com/office/drawing/2014/main" id="{EE28F813-D206-48CB-84D5-C38EA84337FB}"/>
              </a:ext>
            </a:extLst>
          </p:cNvPr>
          <p:cNvSpPr>
            <a:spLocks noGrp="1" noChangeArrowheads="1"/>
          </p:cNvSpPr>
          <p:nvPr>
            <p:ph idx="1"/>
          </p:nvPr>
        </p:nvSpPr>
        <p:spPr/>
        <p:txBody>
          <a:bodyPr/>
          <a:lstStyle/>
          <a:p>
            <a:r>
              <a:rPr lang="en-US" altLang="en-US" sz="1600" dirty="0">
                <a:hlinkClick r:id="rId2"/>
              </a:rPr>
              <a:t>https://www.esa.int/ESA_Multimedia/Images/2020/04/Dutch_tulip_fields_come_into_bloom</a:t>
            </a:r>
            <a:r>
              <a:rPr lang="en-US" altLang="en-US" sz="1600" dirty="0"/>
              <a:t> </a:t>
            </a:r>
          </a:p>
          <a:p>
            <a:r>
              <a:rPr lang="en-US" altLang="en-US" sz="1400" dirty="0"/>
              <a:t>April 23, 2022</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a:extLst>
              <a:ext uri="{FF2B5EF4-FFF2-40B4-BE49-F238E27FC236}">
                <a16:creationId xmlns:a16="http://schemas.microsoft.com/office/drawing/2014/main" id="{C16ED1BE-EC95-47F9-8973-87D39AD5AD4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70175" y="0"/>
            <a:ext cx="6851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6">
            <a:extLst>
              <a:ext uri="{FF2B5EF4-FFF2-40B4-BE49-F238E27FC236}">
                <a16:creationId xmlns:a16="http://schemas.microsoft.com/office/drawing/2014/main" id="{38E82B2A-7116-44D4-B6AD-10BACB835FF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8572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Rectangle 7">
            <a:extLst>
              <a:ext uri="{FF2B5EF4-FFF2-40B4-BE49-F238E27FC236}">
                <a16:creationId xmlns:a16="http://schemas.microsoft.com/office/drawing/2014/main" id="{0D598CFD-BD14-4B88-8766-FA85D80F6165}"/>
              </a:ext>
            </a:extLst>
          </p:cNvPr>
          <p:cNvSpPr>
            <a:spLocks noChangeArrowheads="1"/>
          </p:cNvSpPr>
          <p:nvPr/>
        </p:nvSpPr>
        <p:spPr bwMode="auto">
          <a:xfrm>
            <a:off x="2209800" y="6096001"/>
            <a:ext cx="80010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Char char="l"/>
              <a:defRPr sz="3200" b="1">
                <a:solidFill>
                  <a:schemeClr val="tx1"/>
                </a:solidFill>
                <a:latin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defRPr>
            </a:lvl2pPr>
            <a:lvl3pPr marL="1143000" indent="-228600">
              <a:spcBef>
                <a:spcPct val="20000"/>
              </a:spcBef>
              <a:buClr>
                <a:schemeClr val="accent2"/>
              </a:buClr>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lr>
                <a:schemeClr val="accent2"/>
              </a:buClr>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Char char="•"/>
              <a:defRPr sz="2000" b="1">
                <a:solidFill>
                  <a:schemeClr val="tx1"/>
                </a:solidFill>
                <a:latin typeface="Arial" panose="020B0604020202020204" pitchFamily="34" charset="0"/>
              </a:defRPr>
            </a:lvl9pPr>
          </a:lstStyle>
          <a:p>
            <a:pPr>
              <a:spcBef>
                <a:spcPct val="0"/>
              </a:spcBef>
              <a:buClrTx/>
              <a:buSzTx/>
              <a:buFontTx/>
              <a:buNone/>
            </a:pPr>
            <a:r>
              <a:rPr lang="en-US" altLang="en-US" sz="1100" b="0">
                <a:solidFill>
                  <a:schemeClr val="tx2"/>
                </a:solidFill>
              </a:rPr>
              <a:t>These images, using data from the Copernicus Sentinel-5P satellite, show the average nitrogen dioxide concentrations.</a:t>
            </a:r>
          </a:p>
          <a:p>
            <a:pPr>
              <a:spcBef>
                <a:spcPct val="0"/>
              </a:spcBef>
              <a:buClrTx/>
              <a:buSzTx/>
              <a:buFontTx/>
              <a:buNone/>
            </a:pPr>
            <a:r>
              <a:rPr lang="en-US" altLang="en-US" sz="1100" b="0">
                <a:solidFill>
                  <a:schemeClr val="tx2"/>
                </a:solidFill>
              </a:rPr>
              <a:t>(ESA/Copernicus)</a:t>
            </a:r>
          </a:p>
        </p:txBody>
      </p:sp>
    </p:spTree>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roject Overview">
  <a:themeElements>
    <a:clrScheme name="Project Overview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4400" b="0" i="0" u="none" strike="noStrike" cap="none" normalizeH="0" baseline="0" smtClean="0">
            <a:ln>
              <a:noFill/>
            </a:ln>
            <a:solidFill>
              <a:schemeClr val="tx2"/>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4400" b="0" i="0" u="none" strike="noStrike" cap="none" normalizeH="0" baseline="0" smtClean="0">
            <a:ln>
              <a:noFill/>
            </a:ln>
            <a:solidFill>
              <a:schemeClr val="tx2"/>
            </a:solidFill>
            <a:effectLst>
              <a:outerShdw blurRad="38100" dist="38100" dir="2700000" algn="tl">
                <a:srgbClr val="000000">
                  <a:alpha val="43137"/>
                </a:srgbClr>
              </a:outerShdw>
            </a:effectLst>
            <a:latin typeface="Arial" charset="0"/>
          </a:defRPr>
        </a:defPPr>
      </a:lstStyle>
    </a:lnDef>
  </a:objectDefaults>
  <a:extraClrSchemeLst>
    <a:extraClrScheme>
      <a:clrScheme name="Project Overview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E:\OFFICE2000\Templates\1033\Project Overview.pot</Template>
  <TotalTime>0</TotalTime>
  <Words>306</Words>
  <Application>Microsoft Office PowerPoint</Application>
  <PresentationFormat>Widescreen</PresentationFormat>
  <Paragraphs>58</Paragraphs>
  <Slides>17</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17</vt:i4>
      </vt:variant>
    </vt:vector>
  </HeadingPairs>
  <TitlesOfParts>
    <vt:vector size="23" baseType="lpstr">
      <vt:lpstr>Arial</vt:lpstr>
      <vt:lpstr>Times New Roman</vt:lpstr>
      <vt:lpstr>Tw Cen MT</vt:lpstr>
      <vt:lpstr>Wingdings</vt:lpstr>
      <vt:lpstr>Project Overview</vt:lpstr>
      <vt:lpstr>Circuit</vt:lpstr>
      <vt:lpstr>The copyright to this original work is held by Dr. Forsythe and students registered in course Geo542 can use this material for the purposes of this course but no other use is permitted, and there can be no sale or transfer or use of the work for any other purpose without explicit permission of Dr. Forsythe.</vt:lpstr>
      <vt:lpstr>Remote Sensing and Image Processing Applications</vt:lpstr>
      <vt:lpstr>Drone Remote Sensing Lecture</vt:lpstr>
      <vt:lpstr>Landsat 8</vt:lpstr>
      <vt:lpstr>PowerPoint Presentation</vt:lpstr>
      <vt:lpstr>Elephant remote sensing</vt:lpstr>
      <vt:lpstr>Dutch tulip fields come into bloom </vt:lpstr>
      <vt:lpstr>PowerPoint Presentation</vt:lpstr>
      <vt:lpstr>PowerPoint Presentation</vt:lpstr>
      <vt:lpstr>Deserted Venice Lagoon</vt:lpstr>
      <vt:lpstr>Earth from Space: Canadian Arctic Archipelago</vt:lpstr>
      <vt:lpstr>PowerPoint Presentation</vt:lpstr>
      <vt:lpstr>PowerPoint Presentation</vt:lpstr>
      <vt:lpstr>PowerPoint Presentation</vt:lpstr>
      <vt:lpstr>USGS EarthExplorer</vt:lpstr>
      <vt:lpstr>Copernicus Data Space Ecosystem </vt:lpstr>
      <vt:lpstr>The copyright to this original work is held by Dr. Forsythe and students registered in course Geo542 can use this material for the purposes of this course but no other use is permitted, and there can be no sale or transfer or use of the work for any other purpose without explicit permission of Dr. Forsythe.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2020-11-17T17:01:38Z</dcterms:created>
  <dcterms:modified xsi:type="dcterms:W3CDTF">2025-09-03T21:33:28Z</dcterms:modified>
</cp:coreProperties>
</file>